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Varela Round"/>
      <p:regular r:id="rId27"/>
    </p:embeddedFont>
    <p:embeddedFont>
      <p:font typeface="Calistoga"/>
      <p:regular r:id="rId28"/>
    </p:embeddedFont>
    <p:embeddedFont>
      <p:font typeface="Comfortaa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29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296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Calistoga-regular.fntdata"/><Relationship Id="rId27" Type="http://schemas.openxmlformats.org/officeDocument/2006/relationships/font" Target="fonts/VarelaRoun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omforta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Comfortaa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to all about Rosh Hashana!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67f1d1b8d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267f1d1b8d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5b96b7c83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25b96b7c83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5b96b7c83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25b96b7c83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8a05a627a2_4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8a05a627a2_4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5b96b7c833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25b96b7c833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67f1d1b8d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67f1d1b8d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5b96b7c8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5b96b7c8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5b96b7c83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25b96b7c83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5b96b7c83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25b96b7c83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8f8b39bbe6_5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8f8b39bbe6_5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8a05a627a2_4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8a05a627a2_4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81f1b96e19_2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81f1b96e19_2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8f8b39bbe6_5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8f8b39bbe6_5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8a05a627a2_4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8a05a627a2_4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94de5b4a39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94de5b4a39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67f1d1b8d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67f1d1b8d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8f8b39bbe6_5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8f8b39bbe6_5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8f8b39bbe6_5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8f8b39bbe6_5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8d996a8e17_0_10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8d996a8e17_0_10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5b96b7c833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5b96b7c833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29.png"/><Relationship Id="rId5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589225" y="1554125"/>
            <a:ext cx="5946600" cy="155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13238" y="3487625"/>
            <a:ext cx="7717500" cy="5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2650500" y="401613"/>
            <a:ext cx="261350" cy="275775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025325" y="211899"/>
            <a:ext cx="179809" cy="189733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>
            <a:off x="5772425" y="-266975"/>
            <a:ext cx="34995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69003" l="29526" r="50114" t="19301"/>
          <a:stretch/>
        </p:blipFill>
        <p:spPr>
          <a:xfrm>
            <a:off x="6714575" y="141900"/>
            <a:ext cx="1858725" cy="149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b="86875" l="57400" r="2051" t="0"/>
          <a:stretch/>
        </p:blipFill>
        <p:spPr>
          <a:xfrm flipH="1" rot="10800000">
            <a:off x="-902331" y="3643775"/>
            <a:ext cx="2930400" cy="15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3">
            <a:alphaModFix/>
          </a:blip>
          <a:srcRect b="19235" l="22358" r="44296" t="69863"/>
          <a:stretch/>
        </p:blipFill>
        <p:spPr>
          <a:xfrm flipH="1">
            <a:off x="137222" y="3724250"/>
            <a:ext cx="2325428" cy="124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86884" l="26631" r="47338" t="0"/>
          <a:stretch/>
        </p:blipFill>
        <p:spPr>
          <a:xfrm>
            <a:off x="-778550" y="-266975"/>
            <a:ext cx="1955183" cy="137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 b="16457" l="66904" r="8783" t="71537"/>
          <a:stretch/>
        </p:blipFill>
        <p:spPr>
          <a:xfrm rot="-4523024">
            <a:off x="7296376" y="-213016"/>
            <a:ext cx="3169898" cy="271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/>
        </p:nvSpPr>
        <p:spPr>
          <a:xfrm>
            <a:off x="8640275" y="28625"/>
            <a:ext cx="482100" cy="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בס’’ד</a:t>
            </a:r>
            <a:endParaRPr sz="7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1"/>
          <p:cNvSpPr txBox="1"/>
          <p:nvPr>
            <p:ph hasCustomPrompt="1" type="title"/>
          </p:nvPr>
        </p:nvSpPr>
        <p:spPr>
          <a:xfrm>
            <a:off x="713225" y="1609538"/>
            <a:ext cx="77175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3" name="Google Shape;103;p11"/>
          <p:cNvSpPr txBox="1"/>
          <p:nvPr>
            <p:ph idx="1" type="body"/>
          </p:nvPr>
        </p:nvSpPr>
        <p:spPr>
          <a:xfrm>
            <a:off x="713275" y="3661513"/>
            <a:ext cx="7717500" cy="4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42900" lvl="1" marL="9144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04" name="Google Shape;104;p11"/>
          <p:cNvSpPr/>
          <p:nvPr/>
        </p:nvSpPr>
        <p:spPr>
          <a:xfrm rot="10800000">
            <a:off x="1558150" y="-640650"/>
            <a:ext cx="7909800" cy="2963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1"/>
          <p:cNvPicPr preferRelativeResize="0"/>
          <p:nvPr/>
        </p:nvPicPr>
        <p:blipFill rotWithShape="1">
          <a:blip r:embed="rId2">
            <a:alphaModFix/>
          </a:blip>
          <a:srcRect b="66089" l="58138" r="13446" t="17041"/>
          <a:stretch/>
        </p:blipFill>
        <p:spPr>
          <a:xfrm flipH="1" rot="10800000">
            <a:off x="6272425" y="539048"/>
            <a:ext cx="2920598" cy="1773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1"/>
          <p:cNvPicPr preferRelativeResize="0"/>
          <p:nvPr/>
        </p:nvPicPr>
        <p:blipFill rotWithShape="1">
          <a:blip r:embed="rId3">
            <a:alphaModFix amt="50000"/>
          </a:blip>
          <a:srcRect b="69003" l="29526" r="50114" t="19301"/>
          <a:stretch/>
        </p:blipFill>
        <p:spPr>
          <a:xfrm>
            <a:off x="6737950" y="174600"/>
            <a:ext cx="2193600" cy="176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1"/>
          <p:cNvPicPr preferRelativeResize="0"/>
          <p:nvPr/>
        </p:nvPicPr>
        <p:blipFill rotWithShape="1">
          <a:blip r:embed="rId2">
            <a:alphaModFix/>
          </a:blip>
          <a:srcRect b="87567" l="63109" r="-668" t="-429"/>
          <a:stretch/>
        </p:blipFill>
        <p:spPr>
          <a:xfrm flipH="1" rot="10800000">
            <a:off x="6350826" y="3920245"/>
            <a:ext cx="3860325" cy="135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1"/>
          <p:cNvPicPr preferRelativeResize="0"/>
          <p:nvPr/>
        </p:nvPicPr>
        <p:blipFill rotWithShape="1">
          <a:blip r:embed="rId2">
            <a:alphaModFix/>
          </a:blip>
          <a:srcRect b="-1291" l="29383" r="45825" t="88015"/>
          <a:stretch/>
        </p:blipFill>
        <p:spPr>
          <a:xfrm flipH="1">
            <a:off x="-774200" y="4276200"/>
            <a:ext cx="2489325" cy="1548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wesome words">
  <p:cSld name="BIG_NUMBER_2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 txBox="1"/>
          <p:nvPr>
            <p:ph type="title"/>
          </p:nvPr>
        </p:nvSpPr>
        <p:spPr>
          <a:xfrm>
            <a:off x="1901113" y="1589725"/>
            <a:ext cx="5360700" cy="22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 sz="6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14" name="Google Shape;114;p13"/>
          <p:cNvSpPr/>
          <p:nvPr/>
        </p:nvSpPr>
        <p:spPr>
          <a:xfrm rot="10800000">
            <a:off x="2365150" y="-640650"/>
            <a:ext cx="7102800" cy="2963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13"/>
          <p:cNvPicPr preferRelativeResize="0"/>
          <p:nvPr/>
        </p:nvPicPr>
        <p:blipFill rotWithShape="1">
          <a:blip r:embed="rId2">
            <a:alphaModFix/>
          </a:blip>
          <a:srcRect b="69003" l="29526" r="50114" t="19301"/>
          <a:stretch/>
        </p:blipFill>
        <p:spPr>
          <a:xfrm>
            <a:off x="7096450" y="0"/>
            <a:ext cx="2437328" cy="196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3"/>
          <p:cNvPicPr preferRelativeResize="0"/>
          <p:nvPr/>
        </p:nvPicPr>
        <p:blipFill rotWithShape="1">
          <a:blip r:embed="rId2">
            <a:alphaModFix/>
          </a:blip>
          <a:srcRect b="-3181" l="-2818" r="74403" t="86312"/>
          <a:stretch/>
        </p:blipFill>
        <p:spPr>
          <a:xfrm flipH="1">
            <a:off x="-404736" y="4054813"/>
            <a:ext cx="2485673" cy="150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3"/>
          <p:cNvPicPr preferRelativeResize="0"/>
          <p:nvPr/>
        </p:nvPicPr>
        <p:blipFill rotWithShape="1">
          <a:blip r:embed="rId2">
            <a:alphaModFix/>
          </a:blip>
          <a:srcRect b="87567" l="63109" r="-668" t="-429"/>
          <a:stretch/>
        </p:blipFill>
        <p:spPr>
          <a:xfrm rot="10800000">
            <a:off x="6262627" y="3994245"/>
            <a:ext cx="3796050" cy="135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3"/>
          <p:cNvPicPr preferRelativeResize="0"/>
          <p:nvPr/>
        </p:nvPicPr>
        <p:blipFill rotWithShape="1">
          <a:blip r:embed="rId2">
            <a:alphaModFix/>
          </a:blip>
          <a:srcRect b="16457" l="66904" r="8783" t="71537"/>
          <a:stretch/>
        </p:blipFill>
        <p:spPr>
          <a:xfrm rot="-2485022">
            <a:off x="7300817" y="3599358"/>
            <a:ext cx="3169912" cy="2142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"/>
          <p:cNvSpPr txBox="1"/>
          <p:nvPr>
            <p:ph hasCustomPrompt="1" type="title"/>
          </p:nvPr>
        </p:nvSpPr>
        <p:spPr>
          <a:xfrm>
            <a:off x="1538925" y="425225"/>
            <a:ext cx="60663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21" name="Google Shape;121;p14"/>
          <p:cNvSpPr txBox="1"/>
          <p:nvPr>
            <p:ph idx="1" type="subTitle"/>
          </p:nvPr>
        </p:nvSpPr>
        <p:spPr>
          <a:xfrm>
            <a:off x="2771775" y="1215750"/>
            <a:ext cx="3600600" cy="51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2" name="Google Shape;122;p14"/>
          <p:cNvSpPr txBox="1"/>
          <p:nvPr>
            <p:ph hasCustomPrompt="1" idx="2" type="title"/>
          </p:nvPr>
        </p:nvSpPr>
        <p:spPr>
          <a:xfrm>
            <a:off x="1495425" y="1896428"/>
            <a:ext cx="60624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23" name="Google Shape;123;p14"/>
          <p:cNvSpPr txBox="1"/>
          <p:nvPr>
            <p:ph idx="3" type="subTitle"/>
          </p:nvPr>
        </p:nvSpPr>
        <p:spPr>
          <a:xfrm>
            <a:off x="2770725" y="2685303"/>
            <a:ext cx="3602700" cy="5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4" name="Google Shape;124;p14"/>
          <p:cNvSpPr txBox="1"/>
          <p:nvPr>
            <p:ph hasCustomPrompt="1" idx="4" type="title"/>
          </p:nvPr>
        </p:nvSpPr>
        <p:spPr>
          <a:xfrm>
            <a:off x="1362075" y="3371898"/>
            <a:ext cx="60624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25" name="Google Shape;125;p14"/>
          <p:cNvSpPr txBox="1"/>
          <p:nvPr>
            <p:ph idx="5" type="subTitle"/>
          </p:nvPr>
        </p:nvSpPr>
        <p:spPr>
          <a:xfrm>
            <a:off x="2770725" y="4186748"/>
            <a:ext cx="3602700" cy="51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6" name="Google Shape;126;p14"/>
          <p:cNvSpPr/>
          <p:nvPr/>
        </p:nvSpPr>
        <p:spPr>
          <a:xfrm rot="10800000">
            <a:off x="5547250" y="-640750"/>
            <a:ext cx="3920700" cy="28263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14"/>
          <p:cNvPicPr preferRelativeResize="0"/>
          <p:nvPr/>
        </p:nvPicPr>
        <p:blipFill rotWithShape="1">
          <a:blip r:embed="rId2">
            <a:alphaModFix/>
          </a:blip>
          <a:srcRect b="66089" l="58138" r="13446" t="17041"/>
          <a:stretch/>
        </p:blipFill>
        <p:spPr>
          <a:xfrm flipH="1" rot="10800000">
            <a:off x="6748289" y="361763"/>
            <a:ext cx="2485673" cy="150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 rotWithShape="1">
          <a:blip r:embed="rId3">
            <a:alphaModFix amt="50000"/>
          </a:blip>
          <a:srcRect b="69003" l="29526" r="50114" t="19301"/>
          <a:stretch/>
        </p:blipFill>
        <p:spPr>
          <a:xfrm>
            <a:off x="7216364" y="28286"/>
            <a:ext cx="1866938" cy="149901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4"/>
          <p:cNvSpPr/>
          <p:nvPr/>
        </p:nvSpPr>
        <p:spPr>
          <a:xfrm flipH="1" rot="5400000">
            <a:off x="-1182450" y="3086325"/>
            <a:ext cx="2939700" cy="2826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14"/>
          <p:cNvPicPr preferRelativeResize="0"/>
          <p:nvPr/>
        </p:nvPicPr>
        <p:blipFill rotWithShape="1">
          <a:blip r:embed="rId2">
            <a:alphaModFix/>
          </a:blip>
          <a:srcRect b="28622" l="73125" r="6317" t="60862"/>
          <a:stretch/>
        </p:blipFill>
        <p:spPr>
          <a:xfrm flipH="1" rot="10800000">
            <a:off x="0" y="3984776"/>
            <a:ext cx="1225103" cy="102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APTION_ONLY_1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5"/>
          <p:cNvSpPr txBox="1"/>
          <p:nvPr>
            <p:ph idx="1" type="body"/>
          </p:nvPr>
        </p:nvSpPr>
        <p:spPr>
          <a:xfrm>
            <a:off x="618600" y="1487850"/>
            <a:ext cx="39534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1"/>
                </a:solidFill>
              </a:defRPr>
            </a:lvl1pPr>
          </a:lstStyle>
          <a:p/>
        </p:txBody>
      </p:sp>
      <p:sp>
        <p:nvSpPr>
          <p:cNvPr id="134" name="Google Shape;134;p15"/>
          <p:cNvSpPr txBox="1"/>
          <p:nvPr>
            <p:ph type="title"/>
          </p:nvPr>
        </p:nvSpPr>
        <p:spPr>
          <a:xfrm>
            <a:off x="618600" y="3229350"/>
            <a:ext cx="3854700" cy="4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35" name="Google Shape;135;p15"/>
          <p:cNvSpPr/>
          <p:nvPr/>
        </p:nvSpPr>
        <p:spPr>
          <a:xfrm rot="-4474782">
            <a:off x="3655356" y="173355"/>
            <a:ext cx="266365" cy="281067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5"/>
          <p:cNvSpPr/>
          <p:nvPr/>
        </p:nvSpPr>
        <p:spPr>
          <a:xfrm rot="-4474753">
            <a:off x="3995591" y="331670"/>
            <a:ext cx="180749" cy="190725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5"/>
          <p:cNvSpPr/>
          <p:nvPr/>
        </p:nvSpPr>
        <p:spPr>
          <a:xfrm flipH="1" rot="5400000">
            <a:off x="-957050" y="2880500"/>
            <a:ext cx="2939700" cy="28263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15"/>
          <p:cNvPicPr preferRelativeResize="0"/>
          <p:nvPr/>
        </p:nvPicPr>
        <p:blipFill rotWithShape="1">
          <a:blip r:embed="rId2">
            <a:alphaModFix/>
          </a:blip>
          <a:srcRect b="32742" l="30835" r="43502" t="46965"/>
          <a:stretch/>
        </p:blipFill>
        <p:spPr>
          <a:xfrm flipH="1" rot="-3655260">
            <a:off x="308387" y="3906253"/>
            <a:ext cx="1106725" cy="143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">
  <p:cSld name="TITLE_AND_TWO_COLUMNS_2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 txBox="1"/>
          <p:nvPr>
            <p:ph type="title"/>
          </p:nvPr>
        </p:nvSpPr>
        <p:spPr>
          <a:xfrm>
            <a:off x="713250" y="3638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42" name="Google Shape;142;p16"/>
          <p:cNvSpPr txBox="1"/>
          <p:nvPr>
            <p:ph idx="1" type="subTitle"/>
          </p:nvPr>
        </p:nvSpPr>
        <p:spPr>
          <a:xfrm>
            <a:off x="632525" y="2663844"/>
            <a:ext cx="2506500" cy="33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3" name="Google Shape;143;p16"/>
          <p:cNvSpPr txBox="1"/>
          <p:nvPr>
            <p:ph idx="2" type="subTitle"/>
          </p:nvPr>
        </p:nvSpPr>
        <p:spPr>
          <a:xfrm>
            <a:off x="582425" y="3065638"/>
            <a:ext cx="2606700" cy="93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44" name="Google Shape;144;p16"/>
          <p:cNvSpPr txBox="1"/>
          <p:nvPr>
            <p:ph idx="3" type="subTitle"/>
          </p:nvPr>
        </p:nvSpPr>
        <p:spPr>
          <a:xfrm>
            <a:off x="3327976" y="2666094"/>
            <a:ext cx="2506500" cy="3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5" name="Google Shape;145;p16"/>
          <p:cNvSpPr txBox="1"/>
          <p:nvPr>
            <p:ph idx="4" type="subTitle"/>
          </p:nvPr>
        </p:nvSpPr>
        <p:spPr>
          <a:xfrm>
            <a:off x="3278176" y="3066688"/>
            <a:ext cx="2606100" cy="9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46" name="Google Shape;146;p16"/>
          <p:cNvSpPr txBox="1"/>
          <p:nvPr>
            <p:ph idx="5" type="subTitle"/>
          </p:nvPr>
        </p:nvSpPr>
        <p:spPr>
          <a:xfrm>
            <a:off x="6018477" y="2666094"/>
            <a:ext cx="2506500" cy="3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7" name="Google Shape;147;p16"/>
          <p:cNvSpPr txBox="1"/>
          <p:nvPr>
            <p:ph idx="6" type="subTitle"/>
          </p:nvPr>
        </p:nvSpPr>
        <p:spPr>
          <a:xfrm>
            <a:off x="5973327" y="3065638"/>
            <a:ext cx="2606100" cy="93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48" name="Google Shape;148;p16"/>
          <p:cNvSpPr/>
          <p:nvPr/>
        </p:nvSpPr>
        <p:spPr>
          <a:xfrm flipH="1" rot="10800000">
            <a:off x="-819876" y="-1118137"/>
            <a:ext cx="2940000" cy="2826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6"/>
          <p:cNvSpPr/>
          <p:nvPr/>
        </p:nvSpPr>
        <p:spPr>
          <a:xfrm rot="-5400000">
            <a:off x="6998675" y="2838675"/>
            <a:ext cx="23604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16"/>
          <p:cNvPicPr preferRelativeResize="0"/>
          <p:nvPr/>
        </p:nvPicPr>
        <p:blipFill rotWithShape="1">
          <a:blip r:embed="rId2">
            <a:alphaModFix/>
          </a:blip>
          <a:srcRect b="69003" l="29526" r="50114" t="19301"/>
          <a:stretch/>
        </p:blipFill>
        <p:spPr>
          <a:xfrm rot="2700000">
            <a:off x="7406314" y="3687624"/>
            <a:ext cx="1858722" cy="149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 1">
  <p:cSld name="TITLE_AND_TWO_COLUMNS_2_1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/>
          <p:nvPr>
            <p:ph type="title"/>
          </p:nvPr>
        </p:nvSpPr>
        <p:spPr>
          <a:xfrm>
            <a:off x="4652438" y="363875"/>
            <a:ext cx="3906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54" name="Google Shape;154;p17"/>
          <p:cNvSpPr txBox="1"/>
          <p:nvPr>
            <p:ph idx="1" type="subTitle"/>
          </p:nvPr>
        </p:nvSpPr>
        <p:spPr>
          <a:xfrm>
            <a:off x="5724113" y="3503038"/>
            <a:ext cx="1734000" cy="33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55" name="Google Shape;155;p17"/>
          <p:cNvSpPr txBox="1"/>
          <p:nvPr>
            <p:ph idx="2" type="subTitle"/>
          </p:nvPr>
        </p:nvSpPr>
        <p:spPr>
          <a:xfrm>
            <a:off x="4809713" y="3841615"/>
            <a:ext cx="3562800" cy="4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56" name="Google Shape;156;p17"/>
          <p:cNvSpPr txBox="1"/>
          <p:nvPr>
            <p:ph idx="3" type="subTitle"/>
          </p:nvPr>
        </p:nvSpPr>
        <p:spPr>
          <a:xfrm>
            <a:off x="5722463" y="1471925"/>
            <a:ext cx="1737300" cy="32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57" name="Google Shape;157;p17"/>
          <p:cNvSpPr txBox="1"/>
          <p:nvPr>
            <p:ph idx="4" type="subTitle"/>
          </p:nvPr>
        </p:nvSpPr>
        <p:spPr>
          <a:xfrm>
            <a:off x="4808063" y="1814382"/>
            <a:ext cx="3566100" cy="43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/>
        </p:txBody>
      </p:sp>
      <p:sp>
        <p:nvSpPr>
          <p:cNvPr id="158" name="Google Shape;158;p17"/>
          <p:cNvSpPr txBox="1"/>
          <p:nvPr>
            <p:ph idx="5" type="subTitle"/>
          </p:nvPr>
        </p:nvSpPr>
        <p:spPr>
          <a:xfrm>
            <a:off x="5722463" y="2496861"/>
            <a:ext cx="1737300" cy="3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59" name="Google Shape;159;p17"/>
          <p:cNvSpPr txBox="1"/>
          <p:nvPr>
            <p:ph idx="6" type="subTitle"/>
          </p:nvPr>
        </p:nvSpPr>
        <p:spPr>
          <a:xfrm>
            <a:off x="4808063" y="2830798"/>
            <a:ext cx="3566100" cy="4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/>
        </p:txBody>
      </p:sp>
      <p:sp>
        <p:nvSpPr>
          <p:cNvPr id="160" name="Google Shape;160;p17"/>
          <p:cNvSpPr/>
          <p:nvPr/>
        </p:nvSpPr>
        <p:spPr>
          <a:xfrm>
            <a:off x="8456375" y="862025"/>
            <a:ext cx="261350" cy="275775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7"/>
          <p:cNvSpPr/>
          <p:nvPr/>
        </p:nvSpPr>
        <p:spPr>
          <a:xfrm>
            <a:off x="8797038" y="1174350"/>
            <a:ext cx="124425" cy="130675"/>
          </a:xfrm>
          <a:custGeom>
            <a:rect b="b" l="l" r="r" t="t"/>
            <a:pathLst>
              <a:path extrusionOk="0" h="5227" w="4977">
                <a:moveTo>
                  <a:pt x="2637" y="0"/>
                </a:moveTo>
                <a:cubicBezTo>
                  <a:pt x="1479" y="0"/>
                  <a:pt x="323" y="1367"/>
                  <a:pt x="60" y="2400"/>
                </a:cubicBezTo>
                <a:cubicBezTo>
                  <a:pt x="12" y="2578"/>
                  <a:pt x="0" y="2757"/>
                  <a:pt x="12" y="2935"/>
                </a:cubicBezTo>
                <a:cubicBezTo>
                  <a:pt x="95" y="3709"/>
                  <a:pt x="703" y="4412"/>
                  <a:pt x="1286" y="4852"/>
                </a:cubicBezTo>
                <a:cubicBezTo>
                  <a:pt x="1601" y="5114"/>
                  <a:pt x="1956" y="5227"/>
                  <a:pt x="2313" y="5227"/>
                </a:cubicBezTo>
                <a:cubicBezTo>
                  <a:pt x="3078" y="5227"/>
                  <a:pt x="3849" y="4709"/>
                  <a:pt x="4239" y="4019"/>
                </a:cubicBezTo>
                <a:cubicBezTo>
                  <a:pt x="4977" y="2769"/>
                  <a:pt x="4572" y="387"/>
                  <a:pt x="2929" y="30"/>
                </a:cubicBezTo>
                <a:cubicBezTo>
                  <a:pt x="2832" y="10"/>
                  <a:pt x="2735" y="0"/>
                  <a:pt x="2637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TWO_COLUMNS_2_1_1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/>
          <p:nvPr>
            <p:ph type="title"/>
          </p:nvPr>
        </p:nvSpPr>
        <p:spPr>
          <a:xfrm>
            <a:off x="360447" y="363875"/>
            <a:ext cx="385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65" name="Google Shape;165;p18"/>
          <p:cNvSpPr txBox="1"/>
          <p:nvPr>
            <p:ph idx="1" type="subTitle"/>
          </p:nvPr>
        </p:nvSpPr>
        <p:spPr>
          <a:xfrm>
            <a:off x="973197" y="1471925"/>
            <a:ext cx="2633400" cy="4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6" name="Google Shape;166;p18"/>
          <p:cNvSpPr txBox="1"/>
          <p:nvPr>
            <p:ph idx="2" type="subTitle"/>
          </p:nvPr>
        </p:nvSpPr>
        <p:spPr>
          <a:xfrm>
            <a:off x="1035174" y="1913825"/>
            <a:ext cx="2509500" cy="62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/>
        </p:txBody>
      </p:sp>
      <p:sp>
        <p:nvSpPr>
          <p:cNvPr id="167" name="Google Shape;167;p18"/>
          <p:cNvSpPr txBox="1"/>
          <p:nvPr>
            <p:ph idx="3" type="subTitle"/>
          </p:nvPr>
        </p:nvSpPr>
        <p:spPr>
          <a:xfrm>
            <a:off x="972897" y="3235025"/>
            <a:ext cx="2634000" cy="4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8" name="Google Shape;168;p18"/>
          <p:cNvSpPr txBox="1"/>
          <p:nvPr>
            <p:ph idx="4" type="subTitle"/>
          </p:nvPr>
        </p:nvSpPr>
        <p:spPr>
          <a:xfrm>
            <a:off x="1036644" y="3676928"/>
            <a:ext cx="2506500" cy="61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/>
        </p:txBody>
      </p:sp>
      <p:sp>
        <p:nvSpPr>
          <p:cNvPr id="169" name="Google Shape;169;p18"/>
          <p:cNvSpPr/>
          <p:nvPr/>
        </p:nvSpPr>
        <p:spPr>
          <a:xfrm rot="-4711628">
            <a:off x="646361" y="4708544"/>
            <a:ext cx="261345" cy="275770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8"/>
          <p:cNvSpPr/>
          <p:nvPr/>
        </p:nvSpPr>
        <p:spPr>
          <a:xfrm rot="-4711899">
            <a:off x="525468" y="4377877"/>
            <a:ext cx="179818" cy="189743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/>
          <p:nvPr>
            <p:ph type="title"/>
          </p:nvPr>
        </p:nvSpPr>
        <p:spPr>
          <a:xfrm>
            <a:off x="713250" y="3638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pic>
        <p:nvPicPr>
          <p:cNvPr id="174" name="Google Shape;17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/>
          <p:nvPr/>
        </p:nvSpPr>
        <p:spPr>
          <a:xfrm>
            <a:off x="4755365" y="1495000"/>
            <a:ext cx="3681000" cy="3215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0"/>
          <p:cNvSpPr/>
          <p:nvPr/>
        </p:nvSpPr>
        <p:spPr>
          <a:xfrm>
            <a:off x="713225" y="1495000"/>
            <a:ext cx="3681000" cy="3215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0"/>
          <p:cNvSpPr/>
          <p:nvPr/>
        </p:nvSpPr>
        <p:spPr>
          <a:xfrm rot="370644">
            <a:off x="1677479" y="1722511"/>
            <a:ext cx="1752491" cy="443487"/>
          </a:xfrm>
          <a:custGeom>
            <a:rect b="b" l="l" r="r" t="t"/>
            <a:pathLst>
              <a:path extrusionOk="0" h="9708" w="48354">
                <a:moveTo>
                  <a:pt x="42117" y="1"/>
                </a:moveTo>
                <a:cubicBezTo>
                  <a:pt x="40907" y="1"/>
                  <a:pt x="39658" y="121"/>
                  <a:pt x="38400" y="201"/>
                </a:cubicBezTo>
                <a:cubicBezTo>
                  <a:pt x="34471" y="451"/>
                  <a:pt x="30542" y="772"/>
                  <a:pt x="26625" y="1165"/>
                </a:cubicBezTo>
                <a:cubicBezTo>
                  <a:pt x="18517" y="1975"/>
                  <a:pt x="10528" y="3153"/>
                  <a:pt x="2562" y="4880"/>
                </a:cubicBezTo>
                <a:cubicBezTo>
                  <a:pt x="0" y="5431"/>
                  <a:pt x="409" y="9707"/>
                  <a:pt x="2923" y="9707"/>
                </a:cubicBezTo>
                <a:cubicBezTo>
                  <a:pt x="3014" y="9707"/>
                  <a:pt x="3108" y="9702"/>
                  <a:pt x="3205" y="9690"/>
                </a:cubicBezTo>
                <a:cubicBezTo>
                  <a:pt x="11278" y="8702"/>
                  <a:pt x="19374" y="7714"/>
                  <a:pt x="27470" y="6987"/>
                </a:cubicBezTo>
                <a:cubicBezTo>
                  <a:pt x="31387" y="6630"/>
                  <a:pt x="35316" y="6356"/>
                  <a:pt x="39246" y="6142"/>
                </a:cubicBezTo>
                <a:cubicBezTo>
                  <a:pt x="42389" y="5975"/>
                  <a:pt x="45496" y="6130"/>
                  <a:pt x="47794" y="3773"/>
                </a:cubicBezTo>
                <a:cubicBezTo>
                  <a:pt x="48294" y="3261"/>
                  <a:pt x="48354" y="2332"/>
                  <a:pt x="47794" y="1832"/>
                </a:cubicBezTo>
                <a:cubicBezTo>
                  <a:pt x="46116" y="348"/>
                  <a:pt x="44173" y="1"/>
                  <a:pt x="421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0"/>
          <p:cNvSpPr/>
          <p:nvPr/>
        </p:nvSpPr>
        <p:spPr>
          <a:xfrm rot="370644">
            <a:off x="5719619" y="1722511"/>
            <a:ext cx="1752491" cy="443487"/>
          </a:xfrm>
          <a:custGeom>
            <a:rect b="b" l="l" r="r" t="t"/>
            <a:pathLst>
              <a:path extrusionOk="0" h="9708" w="48354">
                <a:moveTo>
                  <a:pt x="42117" y="1"/>
                </a:moveTo>
                <a:cubicBezTo>
                  <a:pt x="40907" y="1"/>
                  <a:pt x="39658" y="121"/>
                  <a:pt x="38400" y="201"/>
                </a:cubicBezTo>
                <a:cubicBezTo>
                  <a:pt x="34471" y="451"/>
                  <a:pt x="30542" y="772"/>
                  <a:pt x="26625" y="1165"/>
                </a:cubicBezTo>
                <a:cubicBezTo>
                  <a:pt x="18517" y="1975"/>
                  <a:pt x="10528" y="3153"/>
                  <a:pt x="2562" y="4880"/>
                </a:cubicBezTo>
                <a:cubicBezTo>
                  <a:pt x="0" y="5431"/>
                  <a:pt x="409" y="9707"/>
                  <a:pt x="2923" y="9707"/>
                </a:cubicBezTo>
                <a:cubicBezTo>
                  <a:pt x="3014" y="9707"/>
                  <a:pt x="3108" y="9702"/>
                  <a:pt x="3205" y="9690"/>
                </a:cubicBezTo>
                <a:cubicBezTo>
                  <a:pt x="11278" y="8702"/>
                  <a:pt x="19374" y="7714"/>
                  <a:pt x="27470" y="6987"/>
                </a:cubicBezTo>
                <a:cubicBezTo>
                  <a:pt x="31387" y="6630"/>
                  <a:pt x="35316" y="6356"/>
                  <a:pt x="39246" y="6142"/>
                </a:cubicBezTo>
                <a:cubicBezTo>
                  <a:pt x="42389" y="5975"/>
                  <a:pt x="45496" y="6130"/>
                  <a:pt x="47794" y="3773"/>
                </a:cubicBezTo>
                <a:cubicBezTo>
                  <a:pt x="48294" y="3261"/>
                  <a:pt x="48354" y="2332"/>
                  <a:pt x="47794" y="1832"/>
                </a:cubicBezTo>
                <a:cubicBezTo>
                  <a:pt x="46116" y="348"/>
                  <a:pt x="44173" y="1"/>
                  <a:pt x="421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0"/>
          <p:cNvSpPr txBox="1"/>
          <p:nvPr>
            <p:ph type="title"/>
          </p:nvPr>
        </p:nvSpPr>
        <p:spPr>
          <a:xfrm>
            <a:off x="621750" y="372983"/>
            <a:ext cx="749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81" name="Google Shape;181;p20"/>
          <p:cNvSpPr txBox="1"/>
          <p:nvPr>
            <p:ph idx="1" type="subTitle"/>
          </p:nvPr>
        </p:nvSpPr>
        <p:spPr>
          <a:xfrm>
            <a:off x="1919237" y="1713056"/>
            <a:ext cx="1280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/>
        </p:txBody>
      </p:sp>
      <p:sp>
        <p:nvSpPr>
          <p:cNvPr id="182" name="Google Shape;182;p20"/>
          <p:cNvSpPr txBox="1"/>
          <p:nvPr>
            <p:ph idx="2" type="subTitle"/>
          </p:nvPr>
        </p:nvSpPr>
        <p:spPr>
          <a:xfrm>
            <a:off x="793925" y="2459050"/>
            <a:ext cx="3530700" cy="18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700"/>
            </a:lvl9pPr>
          </a:lstStyle>
          <a:p/>
        </p:txBody>
      </p:sp>
      <p:sp>
        <p:nvSpPr>
          <p:cNvPr id="183" name="Google Shape;183;p20"/>
          <p:cNvSpPr txBox="1"/>
          <p:nvPr>
            <p:ph idx="3" type="subTitle"/>
          </p:nvPr>
        </p:nvSpPr>
        <p:spPr>
          <a:xfrm>
            <a:off x="5956951" y="1713050"/>
            <a:ext cx="12777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/>
        </p:txBody>
      </p:sp>
      <p:sp>
        <p:nvSpPr>
          <p:cNvPr id="184" name="Google Shape;184;p20"/>
          <p:cNvSpPr txBox="1"/>
          <p:nvPr>
            <p:ph idx="4" type="subTitle"/>
          </p:nvPr>
        </p:nvSpPr>
        <p:spPr>
          <a:xfrm>
            <a:off x="4858125" y="2459050"/>
            <a:ext cx="3486600" cy="18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7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700"/>
            </a:lvl9pPr>
          </a:lstStyle>
          <a:p/>
        </p:txBody>
      </p:sp>
      <p:sp>
        <p:nvSpPr>
          <p:cNvPr id="185" name="Google Shape;185;p20"/>
          <p:cNvSpPr/>
          <p:nvPr/>
        </p:nvSpPr>
        <p:spPr>
          <a:xfrm flipH="1" rot="10800000">
            <a:off x="-471700" y="-605200"/>
            <a:ext cx="2322300" cy="22347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0"/>
          <p:cNvSpPr/>
          <p:nvPr/>
        </p:nvSpPr>
        <p:spPr>
          <a:xfrm rot="-5400000">
            <a:off x="7990350" y="3878367"/>
            <a:ext cx="1404300" cy="1939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0"/>
          <p:cNvPicPr preferRelativeResize="0"/>
          <p:nvPr/>
        </p:nvPicPr>
        <p:blipFill rotWithShape="1">
          <a:blip r:embed="rId2">
            <a:alphaModFix/>
          </a:blip>
          <a:srcRect b="69003" l="29526" r="50114" t="19301"/>
          <a:stretch/>
        </p:blipFill>
        <p:spPr>
          <a:xfrm rot="2538411">
            <a:off x="8214098" y="4448115"/>
            <a:ext cx="1161746" cy="934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TITLE_ONLY_1"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/>
          <p:nvPr>
            <p:ph type="title"/>
          </p:nvPr>
        </p:nvSpPr>
        <p:spPr>
          <a:xfrm>
            <a:off x="713225" y="3638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91" name="Google Shape;191;p21"/>
          <p:cNvSpPr txBox="1"/>
          <p:nvPr>
            <p:ph idx="1" type="subTitle"/>
          </p:nvPr>
        </p:nvSpPr>
        <p:spPr>
          <a:xfrm>
            <a:off x="1751064" y="3197747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92" name="Google Shape;192;p21"/>
          <p:cNvSpPr txBox="1"/>
          <p:nvPr>
            <p:ph idx="2" type="subTitle"/>
          </p:nvPr>
        </p:nvSpPr>
        <p:spPr>
          <a:xfrm>
            <a:off x="1751064" y="3652200"/>
            <a:ext cx="20751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193" name="Google Shape;193;p21"/>
          <p:cNvSpPr txBox="1"/>
          <p:nvPr>
            <p:ph idx="3" type="subTitle"/>
          </p:nvPr>
        </p:nvSpPr>
        <p:spPr>
          <a:xfrm>
            <a:off x="1750764" y="1631125"/>
            <a:ext cx="20757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94" name="Google Shape;194;p21"/>
          <p:cNvSpPr txBox="1"/>
          <p:nvPr>
            <p:ph idx="4" type="subTitle"/>
          </p:nvPr>
        </p:nvSpPr>
        <p:spPr>
          <a:xfrm>
            <a:off x="1751064" y="2080194"/>
            <a:ext cx="20751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195" name="Google Shape;195;p21"/>
          <p:cNvSpPr txBox="1"/>
          <p:nvPr>
            <p:ph idx="5" type="subTitle"/>
          </p:nvPr>
        </p:nvSpPr>
        <p:spPr>
          <a:xfrm>
            <a:off x="5318136" y="1631130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96" name="Google Shape;196;p21"/>
          <p:cNvSpPr txBox="1"/>
          <p:nvPr>
            <p:ph idx="6" type="subTitle"/>
          </p:nvPr>
        </p:nvSpPr>
        <p:spPr>
          <a:xfrm>
            <a:off x="5318136" y="2080194"/>
            <a:ext cx="20751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197" name="Google Shape;197;p21"/>
          <p:cNvSpPr txBox="1"/>
          <p:nvPr>
            <p:ph idx="7" type="subTitle"/>
          </p:nvPr>
        </p:nvSpPr>
        <p:spPr>
          <a:xfrm>
            <a:off x="5318136" y="3197747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98" name="Google Shape;198;p21"/>
          <p:cNvSpPr txBox="1"/>
          <p:nvPr>
            <p:ph idx="8" type="subTitle"/>
          </p:nvPr>
        </p:nvSpPr>
        <p:spPr>
          <a:xfrm>
            <a:off x="5318136" y="3652950"/>
            <a:ext cx="2075100" cy="62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grpSp>
        <p:nvGrpSpPr>
          <p:cNvPr id="199" name="Google Shape;199;p21"/>
          <p:cNvGrpSpPr/>
          <p:nvPr/>
        </p:nvGrpSpPr>
        <p:grpSpPr>
          <a:xfrm rot="-2245319">
            <a:off x="6136903" y="-59872"/>
            <a:ext cx="1367786" cy="809567"/>
            <a:chOff x="3293925" y="2011925"/>
            <a:chExt cx="541025" cy="484350"/>
          </a:xfrm>
        </p:grpSpPr>
        <p:sp>
          <p:nvSpPr>
            <p:cNvPr id="200" name="Google Shape;200;p21"/>
            <p:cNvSpPr/>
            <p:nvPr/>
          </p:nvSpPr>
          <p:spPr>
            <a:xfrm>
              <a:off x="3743650" y="2103225"/>
              <a:ext cx="91300" cy="64275"/>
            </a:xfrm>
            <a:custGeom>
              <a:rect b="b" l="l" r="r" t="t"/>
              <a:pathLst>
                <a:path extrusionOk="0" h="2571" w="3652">
                  <a:moveTo>
                    <a:pt x="3240" y="1"/>
                  </a:moveTo>
                  <a:cubicBezTo>
                    <a:pt x="3188" y="1"/>
                    <a:pt x="3135" y="17"/>
                    <a:pt x="3083" y="54"/>
                  </a:cubicBezTo>
                  <a:cubicBezTo>
                    <a:pt x="2154" y="768"/>
                    <a:pt x="1154" y="1351"/>
                    <a:pt x="225" y="2066"/>
                  </a:cubicBezTo>
                  <a:cubicBezTo>
                    <a:pt x="0" y="2242"/>
                    <a:pt x="185" y="2570"/>
                    <a:pt x="416" y="2570"/>
                  </a:cubicBezTo>
                  <a:cubicBezTo>
                    <a:pt x="467" y="2570"/>
                    <a:pt x="519" y="2555"/>
                    <a:pt x="570" y="2518"/>
                  </a:cubicBezTo>
                  <a:cubicBezTo>
                    <a:pt x="1499" y="1804"/>
                    <a:pt x="2511" y="1221"/>
                    <a:pt x="3428" y="506"/>
                  </a:cubicBezTo>
                  <a:cubicBezTo>
                    <a:pt x="3652" y="321"/>
                    <a:pt x="3470" y="1"/>
                    <a:pt x="3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3699525" y="2028700"/>
              <a:ext cx="124975" cy="102900"/>
            </a:xfrm>
            <a:custGeom>
              <a:rect b="b" l="l" r="r" t="t"/>
              <a:pathLst>
                <a:path extrusionOk="0" h="4116" w="4999">
                  <a:moveTo>
                    <a:pt x="4592" y="1"/>
                  </a:moveTo>
                  <a:cubicBezTo>
                    <a:pt x="4539" y="1"/>
                    <a:pt x="4484" y="18"/>
                    <a:pt x="4431" y="58"/>
                  </a:cubicBezTo>
                  <a:cubicBezTo>
                    <a:pt x="3002" y="1225"/>
                    <a:pt x="1657" y="2475"/>
                    <a:pt x="228" y="3618"/>
                  </a:cubicBezTo>
                  <a:cubicBezTo>
                    <a:pt x="0" y="3799"/>
                    <a:pt x="174" y="4115"/>
                    <a:pt x="392" y="4115"/>
                  </a:cubicBezTo>
                  <a:cubicBezTo>
                    <a:pt x="448" y="4115"/>
                    <a:pt x="506" y="4095"/>
                    <a:pt x="561" y="4047"/>
                  </a:cubicBezTo>
                  <a:cubicBezTo>
                    <a:pt x="1990" y="2904"/>
                    <a:pt x="3347" y="1654"/>
                    <a:pt x="4776" y="511"/>
                  </a:cubicBezTo>
                  <a:cubicBezTo>
                    <a:pt x="4999" y="327"/>
                    <a:pt x="4820" y="1"/>
                    <a:pt x="45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1"/>
            <p:cNvSpPr/>
            <p:nvPr/>
          </p:nvSpPr>
          <p:spPr>
            <a:xfrm>
              <a:off x="3613625" y="2163150"/>
              <a:ext cx="70700" cy="82525"/>
            </a:xfrm>
            <a:custGeom>
              <a:rect b="b" l="l" r="r" t="t"/>
              <a:pathLst>
                <a:path extrusionOk="0" h="3301" w="2828">
                  <a:moveTo>
                    <a:pt x="2424" y="0"/>
                  </a:moveTo>
                  <a:cubicBezTo>
                    <a:pt x="2350" y="0"/>
                    <a:pt x="2274" y="29"/>
                    <a:pt x="2211" y="97"/>
                  </a:cubicBezTo>
                  <a:cubicBezTo>
                    <a:pt x="1461" y="967"/>
                    <a:pt x="937" y="2002"/>
                    <a:pt x="175" y="2872"/>
                  </a:cubicBezTo>
                  <a:cubicBezTo>
                    <a:pt x="1" y="3064"/>
                    <a:pt x="198" y="3301"/>
                    <a:pt x="399" y="3301"/>
                  </a:cubicBezTo>
                  <a:cubicBezTo>
                    <a:pt x="473" y="3301"/>
                    <a:pt x="547" y="3269"/>
                    <a:pt x="604" y="3193"/>
                  </a:cubicBezTo>
                  <a:cubicBezTo>
                    <a:pt x="1366" y="2336"/>
                    <a:pt x="1890" y="1288"/>
                    <a:pt x="2652" y="431"/>
                  </a:cubicBezTo>
                  <a:cubicBezTo>
                    <a:pt x="2828" y="229"/>
                    <a:pt x="2634" y="0"/>
                    <a:pt x="24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3656525" y="2239625"/>
              <a:ext cx="56700" cy="55200"/>
            </a:xfrm>
            <a:custGeom>
              <a:rect b="b" l="l" r="r" t="t"/>
              <a:pathLst>
                <a:path extrusionOk="0" h="2208" w="2268">
                  <a:moveTo>
                    <a:pt x="1886" y="1"/>
                  </a:moveTo>
                  <a:cubicBezTo>
                    <a:pt x="1812" y="1"/>
                    <a:pt x="1735" y="33"/>
                    <a:pt x="1674" y="110"/>
                  </a:cubicBezTo>
                  <a:cubicBezTo>
                    <a:pt x="1234" y="670"/>
                    <a:pt x="781" y="1241"/>
                    <a:pt x="222" y="1706"/>
                  </a:cubicBezTo>
                  <a:cubicBezTo>
                    <a:pt x="0" y="1879"/>
                    <a:pt x="176" y="2208"/>
                    <a:pt x="390" y="2208"/>
                  </a:cubicBezTo>
                  <a:cubicBezTo>
                    <a:pt x="440" y="2208"/>
                    <a:pt x="493" y="2190"/>
                    <a:pt x="543" y="2146"/>
                  </a:cubicBezTo>
                  <a:cubicBezTo>
                    <a:pt x="1150" y="1658"/>
                    <a:pt x="1627" y="1051"/>
                    <a:pt x="2103" y="432"/>
                  </a:cubicBezTo>
                  <a:cubicBezTo>
                    <a:pt x="2268" y="232"/>
                    <a:pt x="2085" y="1"/>
                    <a:pt x="18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3594500" y="2349475"/>
              <a:ext cx="53525" cy="52475"/>
            </a:xfrm>
            <a:custGeom>
              <a:rect b="b" l="l" r="r" t="t"/>
              <a:pathLst>
                <a:path extrusionOk="0" h="2099" w="2141">
                  <a:moveTo>
                    <a:pt x="1747" y="0"/>
                  </a:moveTo>
                  <a:cubicBezTo>
                    <a:pt x="1694" y="0"/>
                    <a:pt x="1638" y="19"/>
                    <a:pt x="1583" y="62"/>
                  </a:cubicBezTo>
                  <a:cubicBezTo>
                    <a:pt x="1012" y="503"/>
                    <a:pt x="595" y="1086"/>
                    <a:pt x="167" y="1657"/>
                  </a:cubicBezTo>
                  <a:cubicBezTo>
                    <a:pt x="0" y="1859"/>
                    <a:pt x="200" y="2098"/>
                    <a:pt x="408" y="2098"/>
                  </a:cubicBezTo>
                  <a:cubicBezTo>
                    <a:pt x="483" y="2098"/>
                    <a:pt x="559" y="2067"/>
                    <a:pt x="619" y="1991"/>
                  </a:cubicBezTo>
                  <a:cubicBezTo>
                    <a:pt x="1012" y="1455"/>
                    <a:pt x="1405" y="919"/>
                    <a:pt x="1929" y="503"/>
                  </a:cubicBezTo>
                  <a:cubicBezTo>
                    <a:pt x="2140" y="329"/>
                    <a:pt x="1971" y="0"/>
                    <a:pt x="1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3566850" y="2332625"/>
              <a:ext cx="49950" cy="62075"/>
            </a:xfrm>
            <a:custGeom>
              <a:rect b="b" l="l" r="r" t="t"/>
              <a:pathLst>
                <a:path extrusionOk="0" h="2483" w="1998">
                  <a:moveTo>
                    <a:pt x="1613" y="1"/>
                  </a:moveTo>
                  <a:cubicBezTo>
                    <a:pt x="1539" y="1"/>
                    <a:pt x="1464" y="32"/>
                    <a:pt x="1404" y="105"/>
                  </a:cubicBezTo>
                  <a:cubicBezTo>
                    <a:pt x="915" y="748"/>
                    <a:pt x="451" y="1391"/>
                    <a:pt x="94" y="2117"/>
                  </a:cubicBezTo>
                  <a:cubicBezTo>
                    <a:pt x="0" y="2320"/>
                    <a:pt x="183" y="2482"/>
                    <a:pt x="357" y="2482"/>
                  </a:cubicBezTo>
                  <a:cubicBezTo>
                    <a:pt x="448" y="2482"/>
                    <a:pt x="537" y="2438"/>
                    <a:pt x="582" y="2331"/>
                  </a:cubicBezTo>
                  <a:cubicBezTo>
                    <a:pt x="927" y="1641"/>
                    <a:pt x="1380" y="1034"/>
                    <a:pt x="1832" y="438"/>
                  </a:cubicBezTo>
                  <a:cubicBezTo>
                    <a:pt x="1998" y="229"/>
                    <a:pt x="1813" y="1"/>
                    <a:pt x="1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3484300" y="2388000"/>
              <a:ext cx="28050" cy="108275"/>
            </a:xfrm>
            <a:custGeom>
              <a:rect b="b" l="l" r="r" t="t"/>
              <a:pathLst>
                <a:path extrusionOk="0" h="4331" w="1122">
                  <a:moveTo>
                    <a:pt x="623" y="1"/>
                  </a:moveTo>
                  <a:cubicBezTo>
                    <a:pt x="474" y="1"/>
                    <a:pt x="327" y="111"/>
                    <a:pt x="360" y="307"/>
                  </a:cubicBezTo>
                  <a:cubicBezTo>
                    <a:pt x="574" y="1557"/>
                    <a:pt x="181" y="2795"/>
                    <a:pt x="26" y="4022"/>
                  </a:cubicBezTo>
                  <a:cubicBezTo>
                    <a:pt x="0" y="4217"/>
                    <a:pt x="149" y="4331"/>
                    <a:pt x="297" y="4331"/>
                  </a:cubicBezTo>
                  <a:cubicBezTo>
                    <a:pt x="419" y="4331"/>
                    <a:pt x="541" y="4254"/>
                    <a:pt x="562" y="4081"/>
                  </a:cubicBezTo>
                  <a:cubicBezTo>
                    <a:pt x="741" y="2807"/>
                    <a:pt x="1122" y="1521"/>
                    <a:pt x="896" y="236"/>
                  </a:cubicBezTo>
                  <a:cubicBezTo>
                    <a:pt x="869" y="75"/>
                    <a:pt x="7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3419975" y="2303650"/>
              <a:ext cx="47250" cy="66000"/>
            </a:xfrm>
            <a:custGeom>
              <a:rect b="b" l="l" r="r" t="t"/>
              <a:pathLst>
                <a:path extrusionOk="0" h="2640" w="1890">
                  <a:moveTo>
                    <a:pt x="1535" y="1"/>
                  </a:moveTo>
                  <a:cubicBezTo>
                    <a:pt x="1438" y="1"/>
                    <a:pt x="1340" y="50"/>
                    <a:pt x="1290" y="169"/>
                  </a:cubicBezTo>
                  <a:cubicBezTo>
                    <a:pt x="956" y="871"/>
                    <a:pt x="611" y="1562"/>
                    <a:pt x="159" y="2193"/>
                  </a:cubicBezTo>
                  <a:cubicBezTo>
                    <a:pt x="1" y="2403"/>
                    <a:pt x="192" y="2640"/>
                    <a:pt x="389" y="2640"/>
                  </a:cubicBezTo>
                  <a:cubicBezTo>
                    <a:pt x="460" y="2640"/>
                    <a:pt x="531" y="2610"/>
                    <a:pt x="587" y="2538"/>
                  </a:cubicBezTo>
                  <a:cubicBezTo>
                    <a:pt x="1075" y="1859"/>
                    <a:pt x="1433" y="1121"/>
                    <a:pt x="1790" y="371"/>
                  </a:cubicBezTo>
                  <a:cubicBezTo>
                    <a:pt x="1890" y="164"/>
                    <a:pt x="1712" y="1"/>
                    <a:pt x="1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3516525" y="2211800"/>
              <a:ext cx="60275" cy="65000"/>
            </a:xfrm>
            <a:custGeom>
              <a:rect b="b" l="l" r="r" t="t"/>
              <a:pathLst>
                <a:path extrusionOk="0" h="2600" w="2411">
                  <a:moveTo>
                    <a:pt x="2050" y="0"/>
                  </a:moveTo>
                  <a:cubicBezTo>
                    <a:pt x="2013" y="0"/>
                    <a:pt x="1971" y="10"/>
                    <a:pt x="1928" y="33"/>
                  </a:cubicBezTo>
                  <a:cubicBezTo>
                    <a:pt x="1071" y="461"/>
                    <a:pt x="595" y="1342"/>
                    <a:pt x="130" y="2140"/>
                  </a:cubicBezTo>
                  <a:cubicBezTo>
                    <a:pt x="0" y="2357"/>
                    <a:pt x="205" y="2599"/>
                    <a:pt x="395" y="2599"/>
                  </a:cubicBezTo>
                  <a:cubicBezTo>
                    <a:pt x="466" y="2599"/>
                    <a:pt x="534" y="2566"/>
                    <a:pt x="583" y="2485"/>
                  </a:cubicBezTo>
                  <a:cubicBezTo>
                    <a:pt x="976" y="1783"/>
                    <a:pt x="1392" y="926"/>
                    <a:pt x="2143" y="557"/>
                  </a:cubicBezTo>
                  <a:cubicBezTo>
                    <a:pt x="2411" y="412"/>
                    <a:pt x="2295" y="0"/>
                    <a:pt x="20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1"/>
            <p:cNvSpPr/>
            <p:nvPr/>
          </p:nvSpPr>
          <p:spPr>
            <a:xfrm>
              <a:off x="3339150" y="2416575"/>
              <a:ext cx="35225" cy="58050"/>
            </a:xfrm>
            <a:custGeom>
              <a:rect b="b" l="l" r="r" t="t"/>
              <a:pathLst>
                <a:path extrusionOk="0" h="2322" w="1409">
                  <a:moveTo>
                    <a:pt x="1061" y="0"/>
                  </a:moveTo>
                  <a:cubicBezTo>
                    <a:pt x="967" y="0"/>
                    <a:pt x="875" y="52"/>
                    <a:pt x="832" y="176"/>
                  </a:cubicBezTo>
                  <a:cubicBezTo>
                    <a:pt x="629" y="759"/>
                    <a:pt x="451" y="1355"/>
                    <a:pt x="129" y="1867"/>
                  </a:cubicBezTo>
                  <a:cubicBezTo>
                    <a:pt x="0" y="2082"/>
                    <a:pt x="188" y="2322"/>
                    <a:pt x="370" y="2322"/>
                  </a:cubicBezTo>
                  <a:cubicBezTo>
                    <a:pt x="439" y="2322"/>
                    <a:pt x="508" y="2286"/>
                    <a:pt x="558" y="2200"/>
                  </a:cubicBezTo>
                  <a:cubicBezTo>
                    <a:pt x="915" y="1629"/>
                    <a:pt x="1129" y="1009"/>
                    <a:pt x="1332" y="378"/>
                  </a:cubicBezTo>
                  <a:cubicBezTo>
                    <a:pt x="1408" y="165"/>
                    <a:pt x="1230" y="0"/>
                    <a:pt x="10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1"/>
            <p:cNvSpPr/>
            <p:nvPr/>
          </p:nvSpPr>
          <p:spPr>
            <a:xfrm>
              <a:off x="3293925" y="2363575"/>
              <a:ext cx="53150" cy="65100"/>
            </a:xfrm>
            <a:custGeom>
              <a:rect b="b" l="l" r="r" t="t"/>
              <a:pathLst>
                <a:path extrusionOk="0" h="2604" w="2126">
                  <a:moveTo>
                    <a:pt x="1725" y="0"/>
                  </a:moveTo>
                  <a:cubicBezTo>
                    <a:pt x="1674" y="0"/>
                    <a:pt x="1621" y="17"/>
                    <a:pt x="1569" y="58"/>
                  </a:cubicBezTo>
                  <a:cubicBezTo>
                    <a:pt x="831" y="641"/>
                    <a:pt x="176" y="1355"/>
                    <a:pt x="33" y="2308"/>
                  </a:cubicBezTo>
                  <a:cubicBezTo>
                    <a:pt x="1" y="2497"/>
                    <a:pt x="149" y="2603"/>
                    <a:pt x="301" y="2603"/>
                  </a:cubicBezTo>
                  <a:cubicBezTo>
                    <a:pt x="426" y="2603"/>
                    <a:pt x="554" y="2530"/>
                    <a:pt x="581" y="2367"/>
                  </a:cubicBezTo>
                  <a:cubicBezTo>
                    <a:pt x="712" y="1558"/>
                    <a:pt x="1307" y="963"/>
                    <a:pt x="1903" y="486"/>
                  </a:cubicBezTo>
                  <a:cubicBezTo>
                    <a:pt x="2125" y="322"/>
                    <a:pt x="1947" y="0"/>
                    <a:pt x="17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1"/>
            <p:cNvSpPr/>
            <p:nvPr/>
          </p:nvSpPr>
          <p:spPr>
            <a:xfrm>
              <a:off x="3368175" y="2276025"/>
              <a:ext cx="37450" cy="40725"/>
            </a:xfrm>
            <a:custGeom>
              <a:rect b="b" l="l" r="r" t="t"/>
              <a:pathLst>
                <a:path extrusionOk="0" h="1629" w="1498">
                  <a:moveTo>
                    <a:pt x="1140" y="1"/>
                  </a:moveTo>
                  <a:cubicBezTo>
                    <a:pt x="1042" y="1"/>
                    <a:pt x="943" y="46"/>
                    <a:pt x="885" y="154"/>
                  </a:cubicBezTo>
                  <a:cubicBezTo>
                    <a:pt x="707" y="524"/>
                    <a:pt x="385" y="845"/>
                    <a:pt x="147" y="1178"/>
                  </a:cubicBezTo>
                  <a:cubicBezTo>
                    <a:pt x="0" y="1394"/>
                    <a:pt x="191" y="1628"/>
                    <a:pt x="379" y="1628"/>
                  </a:cubicBezTo>
                  <a:cubicBezTo>
                    <a:pt x="451" y="1628"/>
                    <a:pt x="523" y="1594"/>
                    <a:pt x="576" y="1512"/>
                  </a:cubicBezTo>
                  <a:cubicBezTo>
                    <a:pt x="838" y="1119"/>
                    <a:pt x="1183" y="797"/>
                    <a:pt x="1397" y="369"/>
                  </a:cubicBezTo>
                  <a:cubicBezTo>
                    <a:pt x="1498" y="160"/>
                    <a:pt x="1321" y="1"/>
                    <a:pt x="11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1"/>
            <p:cNvSpPr/>
            <p:nvPr/>
          </p:nvSpPr>
          <p:spPr>
            <a:xfrm>
              <a:off x="3490800" y="2168725"/>
              <a:ext cx="58950" cy="51525"/>
            </a:xfrm>
            <a:custGeom>
              <a:rect b="b" l="l" r="r" t="t"/>
              <a:pathLst>
                <a:path extrusionOk="0" h="2061" w="2358">
                  <a:moveTo>
                    <a:pt x="1988" y="0"/>
                  </a:moveTo>
                  <a:cubicBezTo>
                    <a:pt x="1952" y="0"/>
                    <a:pt x="1914" y="9"/>
                    <a:pt x="1874" y="29"/>
                  </a:cubicBezTo>
                  <a:cubicBezTo>
                    <a:pt x="1159" y="375"/>
                    <a:pt x="600" y="970"/>
                    <a:pt x="147" y="1625"/>
                  </a:cubicBezTo>
                  <a:cubicBezTo>
                    <a:pt x="0" y="1824"/>
                    <a:pt x="193" y="2061"/>
                    <a:pt x="382" y="2061"/>
                  </a:cubicBezTo>
                  <a:cubicBezTo>
                    <a:pt x="453" y="2061"/>
                    <a:pt x="524" y="2027"/>
                    <a:pt x="576" y="1946"/>
                  </a:cubicBezTo>
                  <a:cubicBezTo>
                    <a:pt x="969" y="1387"/>
                    <a:pt x="1457" y="851"/>
                    <a:pt x="2088" y="529"/>
                  </a:cubicBezTo>
                  <a:cubicBezTo>
                    <a:pt x="2358" y="405"/>
                    <a:pt x="2230" y="0"/>
                    <a:pt x="19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1"/>
            <p:cNvSpPr/>
            <p:nvPr/>
          </p:nvSpPr>
          <p:spPr>
            <a:xfrm>
              <a:off x="3547975" y="2116525"/>
              <a:ext cx="83350" cy="62250"/>
            </a:xfrm>
            <a:custGeom>
              <a:rect b="b" l="l" r="r" t="t"/>
              <a:pathLst>
                <a:path extrusionOk="0" h="2490" w="3334">
                  <a:moveTo>
                    <a:pt x="2933" y="0"/>
                  </a:moveTo>
                  <a:cubicBezTo>
                    <a:pt x="2882" y="0"/>
                    <a:pt x="2829" y="17"/>
                    <a:pt x="2778" y="57"/>
                  </a:cubicBezTo>
                  <a:lnTo>
                    <a:pt x="1051" y="1415"/>
                  </a:lnTo>
                  <a:cubicBezTo>
                    <a:pt x="218" y="2072"/>
                    <a:pt x="0" y="2490"/>
                    <a:pt x="252" y="2490"/>
                  </a:cubicBezTo>
                  <a:cubicBezTo>
                    <a:pt x="425" y="2490"/>
                    <a:pt x="818" y="2294"/>
                    <a:pt x="1385" y="1843"/>
                  </a:cubicBezTo>
                  <a:lnTo>
                    <a:pt x="3111" y="498"/>
                  </a:lnTo>
                  <a:cubicBezTo>
                    <a:pt x="3334" y="324"/>
                    <a:pt x="3155" y="0"/>
                    <a:pt x="29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3668150" y="2011925"/>
              <a:ext cx="73650" cy="56575"/>
            </a:xfrm>
            <a:custGeom>
              <a:rect b="b" l="l" r="r" t="t"/>
              <a:pathLst>
                <a:path extrusionOk="0" h="2263" w="2946">
                  <a:moveTo>
                    <a:pt x="2551" y="1"/>
                  </a:moveTo>
                  <a:cubicBezTo>
                    <a:pt x="2498" y="1"/>
                    <a:pt x="2442" y="19"/>
                    <a:pt x="2388" y="62"/>
                  </a:cubicBezTo>
                  <a:lnTo>
                    <a:pt x="233" y="1765"/>
                  </a:lnTo>
                  <a:cubicBezTo>
                    <a:pt x="1" y="1939"/>
                    <a:pt x="185" y="2263"/>
                    <a:pt x="410" y="2263"/>
                  </a:cubicBezTo>
                  <a:cubicBezTo>
                    <a:pt x="461" y="2263"/>
                    <a:pt x="515" y="2246"/>
                    <a:pt x="566" y="2206"/>
                  </a:cubicBezTo>
                  <a:lnTo>
                    <a:pt x="2733" y="515"/>
                  </a:lnTo>
                  <a:cubicBezTo>
                    <a:pt x="2945" y="332"/>
                    <a:pt x="2775" y="1"/>
                    <a:pt x="25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15" name="Google Shape;215;p21"/>
          <p:cNvPicPr preferRelativeResize="0"/>
          <p:nvPr/>
        </p:nvPicPr>
        <p:blipFill rotWithShape="1">
          <a:blip r:embed="rId2">
            <a:alphaModFix/>
          </a:blip>
          <a:srcRect b="66089" l="58138" r="13446" t="17041"/>
          <a:stretch/>
        </p:blipFill>
        <p:spPr>
          <a:xfrm flipH="1" rot="10800000">
            <a:off x="6577248" y="49029"/>
            <a:ext cx="2989927" cy="181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TITLE_ONLY_1_2">
    <p:bg>
      <p:bgPr>
        <a:solidFill>
          <a:schemeClr val="lt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2"/>
          <p:cNvSpPr txBox="1"/>
          <p:nvPr>
            <p:ph type="title"/>
          </p:nvPr>
        </p:nvSpPr>
        <p:spPr>
          <a:xfrm>
            <a:off x="713250" y="3638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19" name="Google Shape;219;p22"/>
          <p:cNvSpPr txBox="1"/>
          <p:nvPr>
            <p:ph idx="1" type="subTitle"/>
          </p:nvPr>
        </p:nvSpPr>
        <p:spPr>
          <a:xfrm>
            <a:off x="759246" y="3608722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20" name="Google Shape;220;p22"/>
          <p:cNvSpPr txBox="1"/>
          <p:nvPr>
            <p:ph idx="2" type="subTitle"/>
          </p:nvPr>
        </p:nvSpPr>
        <p:spPr>
          <a:xfrm>
            <a:off x="640146" y="4044125"/>
            <a:ext cx="23133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221" name="Google Shape;221;p22"/>
          <p:cNvSpPr txBox="1"/>
          <p:nvPr>
            <p:ph idx="3" type="subTitle"/>
          </p:nvPr>
        </p:nvSpPr>
        <p:spPr>
          <a:xfrm>
            <a:off x="642246" y="1959898"/>
            <a:ext cx="23091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222" name="Google Shape;222;p22"/>
          <p:cNvSpPr txBox="1"/>
          <p:nvPr>
            <p:ph idx="4" type="subTitle"/>
          </p:nvPr>
        </p:nvSpPr>
        <p:spPr>
          <a:xfrm>
            <a:off x="6309659" y="1527180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23" name="Google Shape;223;p22"/>
          <p:cNvSpPr txBox="1"/>
          <p:nvPr>
            <p:ph idx="5" type="subTitle"/>
          </p:nvPr>
        </p:nvSpPr>
        <p:spPr>
          <a:xfrm>
            <a:off x="6190559" y="1960648"/>
            <a:ext cx="2313300" cy="62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224" name="Google Shape;224;p22"/>
          <p:cNvSpPr txBox="1"/>
          <p:nvPr>
            <p:ph idx="6" type="subTitle"/>
          </p:nvPr>
        </p:nvSpPr>
        <p:spPr>
          <a:xfrm>
            <a:off x="6309659" y="3608722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25" name="Google Shape;225;p22"/>
          <p:cNvSpPr txBox="1"/>
          <p:nvPr>
            <p:ph idx="7" type="subTitle"/>
          </p:nvPr>
        </p:nvSpPr>
        <p:spPr>
          <a:xfrm>
            <a:off x="6190559" y="4044875"/>
            <a:ext cx="2313300" cy="62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226" name="Google Shape;226;p22"/>
          <p:cNvSpPr txBox="1"/>
          <p:nvPr>
            <p:ph idx="8" type="subTitle"/>
          </p:nvPr>
        </p:nvSpPr>
        <p:spPr>
          <a:xfrm>
            <a:off x="3563036" y="3608722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27" name="Google Shape;227;p22"/>
          <p:cNvSpPr txBox="1"/>
          <p:nvPr>
            <p:ph idx="9" type="subTitle"/>
          </p:nvPr>
        </p:nvSpPr>
        <p:spPr>
          <a:xfrm>
            <a:off x="3443936" y="4044125"/>
            <a:ext cx="23133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228" name="Google Shape;228;p22"/>
          <p:cNvSpPr txBox="1"/>
          <p:nvPr>
            <p:ph idx="13" type="subTitle"/>
          </p:nvPr>
        </p:nvSpPr>
        <p:spPr>
          <a:xfrm>
            <a:off x="3443936" y="1959898"/>
            <a:ext cx="23133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229" name="Google Shape;229;p22"/>
          <p:cNvSpPr txBox="1"/>
          <p:nvPr>
            <p:ph idx="14" type="subTitle"/>
          </p:nvPr>
        </p:nvSpPr>
        <p:spPr>
          <a:xfrm>
            <a:off x="3563036" y="1527180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30" name="Google Shape;230;p22"/>
          <p:cNvSpPr txBox="1"/>
          <p:nvPr>
            <p:ph idx="15" type="subTitle"/>
          </p:nvPr>
        </p:nvSpPr>
        <p:spPr>
          <a:xfrm>
            <a:off x="759246" y="1527180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31" name="Google Shape;231;p22"/>
          <p:cNvSpPr/>
          <p:nvPr/>
        </p:nvSpPr>
        <p:spPr>
          <a:xfrm rot="-8754873">
            <a:off x="-1484779" y="3979990"/>
            <a:ext cx="2876280" cy="2533518"/>
          </a:xfrm>
          <a:custGeom>
            <a:rect b="b" l="l" r="r" t="t"/>
            <a:pathLst>
              <a:path extrusionOk="0" h="60757" w="67354">
                <a:moveTo>
                  <a:pt x="5668" y="1"/>
                </a:moveTo>
                <a:cubicBezTo>
                  <a:pt x="1453" y="6704"/>
                  <a:pt x="0" y="15550"/>
                  <a:pt x="8263" y="25790"/>
                </a:cubicBezTo>
                <a:cubicBezTo>
                  <a:pt x="24565" y="45973"/>
                  <a:pt x="41541" y="60757"/>
                  <a:pt x="53913" y="60757"/>
                </a:cubicBezTo>
                <a:cubicBezTo>
                  <a:pt x="55773" y="60757"/>
                  <a:pt x="57529" y="60423"/>
                  <a:pt x="59163" y="59723"/>
                </a:cubicBezTo>
                <a:cubicBezTo>
                  <a:pt x="61758" y="58615"/>
                  <a:pt x="64532" y="57234"/>
                  <a:pt x="67354" y="55508"/>
                </a:cubicBezTo>
                <a:lnTo>
                  <a:pt x="6735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2"/>
          <p:cNvSpPr/>
          <p:nvPr/>
        </p:nvSpPr>
        <p:spPr>
          <a:xfrm rot="6300543">
            <a:off x="-695699" y="3882058"/>
            <a:ext cx="1924607" cy="2107172"/>
          </a:xfrm>
          <a:custGeom>
            <a:rect b="b" l="l" r="r" t="t"/>
            <a:pathLst>
              <a:path extrusionOk="0" h="88900" w="87060">
                <a:moveTo>
                  <a:pt x="82710" y="0"/>
                </a:moveTo>
                <a:cubicBezTo>
                  <a:pt x="82332" y="0"/>
                  <a:pt x="81952" y="15"/>
                  <a:pt x="81571" y="44"/>
                </a:cubicBezTo>
                <a:cubicBezTo>
                  <a:pt x="59294" y="1758"/>
                  <a:pt x="40434" y="2615"/>
                  <a:pt x="39589" y="24035"/>
                </a:cubicBezTo>
                <a:cubicBezTo>
                  <a:pt x="38732" y="45454"/>
                  <a:pt x="25016" y="50598"/>
                  <a:pt x="9597" y="58313"/>
                </a:cubicBezTo>
                <a:cubicBezTo>
                  <a:pt x="1" y="63111"/>
                  <a:pt x="2013" y="78196"/>
                  <a:pt x="4906" y="88900"/>
                </a:cubicBezTo>
                <a:lnTo>
                  <a:pt x="87059" y="88900"/>
                </a:lnTo>
                <a:lnTo>
                  <a:pt x="87059" y="615"/>
                </a:lnTo>
                <a:cubicBezTo>
                  <a:pt x="85629" y="217"/>
                  <a:pt x="84183" y="0"/>
                  <a:pt x="827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2"/>
          <p:cNvSpPr/>
          <p:nvPr/>
        </p:nvSpPr>
        <p:spPr>
          <a:xfrm rot="10800000">
            <a:off x="6190550" y="-997325"/>
            <a:ext cx="34995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22"/>
          <p:cNvPicPr preferRelativeResize="0"/>
          <p:nvPr/>
        </p:nvPicPr>
        <p:blipFill rotWithShape="1">
          <a:blip r:embed="rId2">
            <a:alphaModFix amt="48000"/>
          </a:blip>
          <a:srcRect b="69003" l="29526" r="50114" t="19301"/>
          <a:stretch/>
        </p:blipFill>
        <p:spPr>
          <a:xfrm>
            <a:off x="7034700" y="-396175"/>
            <a:ext cx="2193600" cy="176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TITLE_ONLY_1_1">
    <p:bg>
      <p:bgPr>
        <a:solidFill>
          <a:schemeClr val="lt1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3"/>
          <p:cNvSpPr txBox="1"/>
          <p:nvPr>
            <p:ph type="title"/>
          </p:nvPr>
        </p:nvSpPr>
        <p:spPr>
          <a:xfrm>
            <a:off x="741800" y="3638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38" name="Google Shape;238;p23"/>
          <p:cNvSpPr txBox="1"/>
          <p:nvPr>
            <p:ph idx="1" type="subTitle"/>
          </p:nvPr>
        </p:nvSpPr>
        <p:spPr>
          <a:xfrm>
            <a:off x="1653124" y="3197747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39" name="Google Shape;239;p23"/>
          <p:cNvSpPr txBox="1"/>
          <p:nvPr>
            <p:ph idx="2" type="subTitle"/>
          </p:nvPr>
        </p:nvSpPr>
        <p:spPr>
          <a:xfrm>
            <a:off x="1653124" y="3526413"/>
            <a:ext cx="23865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240" name="Google Shape;240;p23"/>
          <p:cNvSpPr txBox="1"/>
          <p:nvPr>
            <p:ph idx="3" type="subTitle"/>
          </p:nvPr>
        </p:nvSpPr>
        <p:spPr>
          <a:xfrm>
            <a:off x="1653126" y="1631125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41" name="Google Shape;241;p23"/>
          <p:cNvSpPr txBox="1"/>
          <p:nvPr>
            <p:ph idx="4" type="subTitle"/>
          </p:nvPr>
        </p:nvSpPr>
        <p:spPr>
          <a:xfrm>
            <a:off x="1653125" y="1951275"/>
            <a:ext cx="23832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242" name="Google Shape;242;p23"/>
          <p:cNvSpPr txBox="1"/>
          <p:nvPr>
            <p:ph idx="5" type="subTitle"/>
          </p:nvPr>
        </p:nvSpPr>
        <p:spPr>
          <a:xfrm>
            <a:off x="6187434" y="1631130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43" name="Google Shape;243;p23"/>
          <p:cNvSpPr txBox="1"/>
          <p:nvPr>
            <p:ph idx="6" type="subTitle"/>
          </p:nvPr>
        </p:nvSpPr>
        <p:spPr>
          <a:xfrm>
            <a:off x="6187434" y="1949622"/>
            <a:ext cx="23865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244" name="Google Shape;244;p23"/>
          <p:cNvSpPr txBox="1"/>
          <p:nvPr>
            <p:ph idx="7" type="subTitle"/>
          </p:nvPr>
        </p:nvSpPr>
        <p:spPr>
          <a:xfrm>
            <a:off x="6187434" y="3197747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45" name="Google Shape;245;p23"/>
          <p:cNvSpPr txBox="1"/>
          <p:nvPr>
            <p:ph idx="8" type="subTitle"/>
          </p:nvPr>
        </p:nvSpPr>
        <p:spPr>
          <a:xfrm>
            <a:off x="6187434" y="3526413"/>
            <a:ext cx="23865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246" name="Google Shape;246;p23"/>
          <p:cNvSpPr txBox="1"/>
          <p:nvPr>
            <p:ph hasCustomPrompt="1" idx="9" type="title"/>
          </p:nvPr>
        </p:nvSpPr>
        <p:spPr>
          <a:xfrm>
            <a:off x="547611" y="1878833"/>
            <a:ext cx="9888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r>
              <a:t>xx%</a:t>
            </a:r>
          </a:p>
        </p:txBody>
      </p:sp>
      <p:sp>
        <p:nvSpPr>
          <p:cNvPr id="247" name="Google Shape;247;p23"/>
          <p:cNvSpPr txBox="1"/>
          <p:nvPr>
            <p:ph hasCustomPrompt="1" idx="13" type="title"/>
          </p:nvPr>
        </p:nvSpPr>
        <p:spPr>
          <a:xfrm>
            <a:off x="547611" y="3381157"/>
            <a:ext cx="9888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r>
              <a:t>xx%</a:t>
            </a:r>
          </a:p>
        </p:txBody>
      </p:sp>
      <p:sp>
        <p:nvSpPr>
          <p:cNvPr id="248" name="Google Shape;248;p23"/>
          <p:cNvSpPr txBox="1"/>
          <p:nvPr>
            <p:ph hasCustomPrompt="1" idx="14" type="title"/>
          </p:nvPr>
        </p:nvSpPr>
        <p:spPr>
          <a:xfrm>
            <a:off x="5074324" y="1878833"/>
            <a:ext cx="9888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r>
              <a:t>xx%</a:t>
            </a:r>
          </a:p>
        </p:txBody>
      </p:sp>
      <p:sp>
        <p:nvSpPr>
          <p:cNvPr id="249" name="Google Shape;249;p23"/>
          <p:cNvSpPr txBox="1"/>
          <p:nvPr>
            <p:ph hasCustomPrompt="1" idx="15" type="title"/>
          </p:nvPr>
        </p:nvSpPr>
        <p:spPr>
          <a:xfrm>
            <a:off x="5074324" y="3381157"/>
            <a:ext cx="9888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r>
              <a:t>xx%</a:t>
            </a:r>
          </a:p>
        </p:txBody>
      </p:sp>
      <p:pic>
        <p:nvPicPr>
          <p:cNvPr id="250" name="Google Shape;25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3"/>
          <p:cNvSpPr/>
          <p:nvPr/>
        </p:nvSpPr>
        <p:spPr>
          <a:xfrm rot="10800000">
            <a:off x="7811000" y="-202400"/>
            <a:ext cx="1578000" cy="1479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23"/>
          <p:cNvPicPr preferRelativeResize="0"/>
          <p:nvPr/>
        </p:nvPicPr>
        <p:blipFill rotWithShape="1">
          <a:blip r:embed="rId3">
            <a:alphaModFix/>
          </a:blip>
          <a:srcRect b="89513" l="0" r="78586" t="0"/>
          <a:stretch/>
        </p:blipFill>
        <p:spPr>
          <a:xfrm rot="9437270">
            <a:off x="8087497" y="-116362"/>
            <a:ext cx="2155176" cy="107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3"/>
          <p:cNvSpPr/>
          <p:nvPr/>
        </p:nvSpPr>
        <p:spPr>
          <a:xfrm>
            <a:off x="-1218332" y="3123230"/>
            <a:ext cx="34995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3"/>
          <p:cNvSpPr/>
          <p:nvPr/>
        </p:nvSpPr>
        <p:spPr>
          <a:xfrm rot="-4971722">
            <a:off x="-1738314" y="4360167"/>
            <a:ext cx="3207625" cy="3139985"/>
          </a:xfrm>
          <a:custGeom>
            <a:rect b="b" l="l" r="r" t="t"/>
            <a:pathLst>
              <a:path extrusionOk="0" h="123228" w="155846">
                <a:moveTo>
                  <a:pt x="143537" y="1"/>
                </a:moveTo>
                <a:lnTo>
                  <a:pt x="1" y="114182"/>
                </a:lnTo>
                <a:cubicBezTo>
                  <a:pt x="5901" y="119314"/>
                  <a:pt x="13518" y="123227"/>
                  <a:pt x="21197" y="123227"/>
                </a:cubicBezTo>
                <a:cubicBezTo>
                  <a:pt x="22851" y="123227"/>
                  <a:pt x="24509" y="123045"/>
                  <a:pt x="26153" y="122655"/>
                </a:cubicBezTo>
                <a:cubicBezTo>
                  <a:pt x="37494" y="119920"/>
                  <a:pt x="44333" y="108678"/>
                  <a:pt x="49803" y="98371"/>
                </a:cubicBezTo>
                <a:cubicBezTo>
                  <a:pt x="55240" y="88064"/>
                  <a:pt x="61745" y="76722"/>
                  <a:pt x="72986" y="73553"/>
                </a:cubicBezTo>
                <a:cubicBezTo>
                  <a:pt x="75163" y="72935"/>
                  <a:pt x="77361" y="72673"/>
                  <a:pt x="79569" y="72673"/>
                </a:cubicBezTo>
                <a:cubicBezTo>
                  <a:pt x="87002" y="72673"/>
                  <a:pt x="94547" y="75642"/>
                  <a:pt x="101774" y="77956"/>
                </a:cubicBezTo>
                <a:cubicBezTo>
                  <a:pt x="106502" y="79449"/>
                  <a:pt x="111703" y="80629"/>
                  <a:pt x="116672" y="80629"/>
                </a:cubicBezTo>
                <a:cubicBezTo>
                  <a:pt x="121588" y="80629"/>
                  <a:pt x="126278" y="79474"/>
                  <a:pt x="130060" y="76322"/>
                </a:cubicBezTo>
                <a:cubicBezTo>
                  <a:pt x="135765" y="71552"/>
                  <a:pt x="137566" y="63646"/>
                  <a:pt x="138133" y="56208"/>
                </a:cubicBezTo>
                <a:cubicBezTo>
                  <a:pt x="139234" y="41864"/>
                  <a:pt x="141435" y="33491"/>
                  <a:pt x="149408" y="21483"/>
                </a:cubicBezTo>
                <a:cubicBezTo>
                  <a:pt x="155846" y="11776"/>
                  <a:pt x="155178" y="5171"/>
                  <a:pt x="1435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centages">
  <p:cSld name="TITLE_ONLY_1_1_1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4"/>
          <p:cNvSpPr txBox="1"/>
          <p:nvPr>
            <p:ph type="title"/>
          </p:nvPr>
        </p:nvSpPr>
        <p:spPr>
          <a:xfrm>
            <a:off x="713225" y="3638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58" name="Google Shape;258;p24"/>
          <p:cNvSpPr txBox="1"/>
          <p:nvPr>
            <p:ph hasCustomPrompt="1" idx="2" type="title"/>
          </p:nvPr>
        </p:nvSpPr>
        <p:spPr>
          <a:xfrm>
            <a:off x="1139149" y="2508249"/>
            <a:ext cx="12459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r>
              <a:t>xx%</a:t>
            </a:r>
          </a:p>
        </p:txBody>
      </p:sp>
      <p:sp>
        <p:nvSpPr>
          <p:cNvPr id="259" name="Google Shape;259;p24"/>
          <p:cNvSpPr txBox="1"/>
          <p:nvPr>
            <p:ph hasCustomPrompt="1" idx="3" type="title"/>
          </p:nvPr>
        </p:nvSpPr>
        <p:spPr>
          <a:xfrm>
            <a:off x="3950691" y="2508249"/>
            <a:ext cx="12435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r>
              <a:t>xx%</a:t>
            </a:r>
          </a:p>
        </p:txBody>
      </p:sp>
      <p:sp>
        <p:nvSpPr>
          <p:cNvPr id="260" name="Google Shape;260;p24"/>
          <p:cNvSpPr txBox="1"/>
          <p:nvPr>
            <p:ph hasCustomPrompt="1" idx="4" type="title"/>
          </p:nvPr>
        </p:nvSpPr>
        <p:spPr>
          <a:xfrm>
            <a:off x="6762999" y="2508249"/>
            <a:ext cx="12435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r>
              <a:t>xx%</a:t>
            </a:r>
          </a:p>
        </p:txBody>
      </p:sp>
      <p:sp>
        <p:nvSpPr>
          <p:cNvPr id="261" name="Google Shape;261;p24"/>
          <p:cNvSpPr/>
          <p:nvPr/>
        </p:nvSpPr>
        <p:spPr>
          <a:xfrm rot="10800000">
            <a:off x="6223300" y="-777312"/>
            <a:ext cx="34995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2" name="Google Shape;262;p24"/>
          <p:cNvPicPr preferRelativeResize="0"/>
          <p:nvPr/>
        </p:nvPicPr>
        <p:blipFill rotWithShape="1">
          <a:blip r:embed="rId2">
            <a:alphaModFix amt="48000"/>
          </a:blip>
          <a:srcRect b="69003" l="29526" r="50114" t="19301"/>
          <a:stretch/>
        </p:blipFill>
        <p:spPr>
          <a:xfrm>
            <a:off x="7067450" y="-176163"/>
            <a:ext cx="2193600" cy="176410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4"/>
          <p:cNvSpPr/>
          <p:nvPr/>
        </p:nvSpPr>
        <p:spPr>
          <a:xfrm>
            <a:off x="8456375" y="862025"/>
            <a:ext cx="261350" cy="275775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4"/>
          <p:cNvSpPr/>
          <p:nvPr/>
        </p:nvSpPr>
        <p:spPr>
          <a:xfrm>
            <a:off x="8797038" y="1174350"/>
            <a:ext cx="124425" cy="130675"/>
          </a:xfrm>
          <a:custGeom>
            <a:rect b="b" l="l" r="r" t="t"/>
            <a:pathLst>
              <a:path extrusionOk="0" h="5227" w="4977">
                <a:moveTo>
                  <a:pt x="2637" y="0"/>
                </a:moveTo>
                <a:cubicBezTo>
                  <a:pt x="1479" y="0"/>
                  <a:pt x="323" y="1367"/>
                  <a:pt x="60" y="2400"/>
                </a:cubicBezTo>
                <a:cubicBezTo>
                  <a:pt x="12" y="2578"/>
                  <a:pt x="0" y="2757"/>
                  <a:pt x="12" y="2935"/>
                </a:cubicBezTo>
                <a:cubicBezTo>
                  <a:pt x="95" y="3709"/>
                  <a:pt x="703" y="4412"/>
                  <a:pt x="1286" y="4852"/>
                </a:cubicBezTo>
                <a:cubicBezTo>
                  <a:pt x="1601" y="5114"/>
                  <a:pt x="1956" y="5227"/>
                  <a:pt x="2313" y="5227"/>
                </a:cubicBezTo>
                <a:cubicBezTo>
                  <a:pt x="3078" y="5227"/>
                  <a:pt x="3849" y="4709"/>
                  <a:pt x="4239" y="4019"/>
                </a:cubicBezTo>
                <a:cubicBezTo>
                  <a:pt x="4977" y="2769"/>
                  <a:pt x="4572" y="387"/>
                  <a:pt x="2929" y="30"/>
                </a:cubicBezTo>
                <a:cubicBezTo>
                  <a:pt x="2832" y="10"/>
                  <a:pt x="2735" y="0"/>
                  <a:pt x="2637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4"/>
          <p:cNvSpPr/>
          <p:nvPr/>
        </p:nvSpPr>
        <p:spPr>
          <a:xfrm>
            <a:off x="-1196025" y="2462325"/>
            <a:ext cx="3087600" cy="2966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4"/>
          <p:cNvSpPr/>
          <p:nvPr/>
        </p:nvSpPr>
        <p:spPr>
          <a:xfrm rot="-4711628">
            <a:off x="421436" y="4718344"/>
            <a:ext cx="261345" cy="275770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4"/>
          <p:cNvSpPr/>
          <p:nvPr/>
        </p:nvSpPr>
        <p:spPr>
          <a:xfrm rot="-4711899">
            <a:off x="300543" y="4387677"/>
            <a:ext cx="179818" cy="189743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8" name="Google Shape;2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5"/>
          <p:cNvSpPr txBox="1"/>
          <p:nvPr>
            <p:ph type="ctrTitle"/>
          </p:nvPr>
        </p:nvSpPr>
        <p:spPr>
          <a:xfrm>
            <a:off x="713225" y="694825"/>
            <a:ext cx="7717500" cy="69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5900"/>
            </a:lvl1pPr>
            <a:lvl2pPr lvl="1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271" name="Google Shape;271;p25"/>
          <p:cNvSpPr txBox="1"/>
          <p:nvPr>
            <p:ph idx="1" type="subTitle"/>
          </p:nvPr>
        </p:nvSpPr>
        <p:spPr>
          <a:xfrm>
            <a:off x="1716000" y="1865713"/>
            <a:ext cx="5712000" cy="85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72" name="Google Shape;272;p25"/>
          <p:cNvSpPr txBox="1"/>
          <p:nvPr/>
        </p:nvSpPr>
        <p:spPr>
          <a:xfrm>
            <a:off x="1852558" y="3769859"/>
            <a:ext cx="5454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CREDITS: This presentation template was created by </a:t>
            </a:r>
            <a:r>
              <a:rPr b="1" lang="en" sz="12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Ckids</a:t>
            </a:r>
            <a:r>
              <a:rPr lang="en" sz="12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. </a:t>
            </a:r>
            <a:endParaRPr sz="1200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3" name="Google Shape;273;p25"/>
          <p:cNvSpPr/>
          <p:nvPr/>
        </p:nvSpPr>
        <p:spPr>
          <a:xfrm rot="10800000">
            <a:off x="7811000" y="-202400"/>
            <a:ext cx="1578000" cy="1479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25"/>
          <p:cNvPicPr preferRelativeResize="0"/>
          <p:nvPr/>
        </p:nvPicPr>
        <p:blipFill rotWithShape="1">
          <a:blip r:embed="rId2">
            <a:alphaModFix/>
          </a:blip>
          <a:srcRect b="89513" l="0" r="78586" t="0"/>
          <a:stretch/>
        </p:blipFill>
        <p:spPr>
          <a:xfrm rot="9437270">
            <a:off x="8087497" y="-116362"/>
            <a:ext cx="2155176" cy="107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5"/>
          <p:cNvSpPr/>
          <p:nvPr/>
        </p:nvSpPr>
        <p:spPr>
          <a:xfrm>
            <a:off x="-1218332" y="3123230"/>
            <a:ext cx="34995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5"/>
          <p:cNvSpPr/>
          <p:nvPr/>
        </p:nvSpPr>
        <p:spPr>
          <a:xfrm rot="-8363559">
            <a:off x="-1970716" y="3852293"/>
            <a:ext cx="3600609" cy="2615015"/>
          </a:xfrm>
          <a:custGeom>
            <a:rect b="b" l="l" r="r" t="t"/>
            <a:pathLst>
              <a:path extrusionOk="0" h="123228" w="155846">
                <a:moveTo>
                  <a:pt x="143537" y="1"/>
                </a:moveTo>
                <a:lnTo>
                  <a:pt x="1" y="114182"/>
                </a:lnTo>
                <a:cubicBezTo>
                  <a:pt x="5901" y="119314"/>
                  <a:pt x="13518" y="123227"/>
                  <a:pt x="21197" y="123227"/>
                </a:cubicBezTo>
                <a:cubicBezTo>
                  <a:pt x="22851" y="123227"/>
                  <a:pt x="24509" y="123045"/>
                  <a:pt x="26153" y="122655"/>
                </a:cubicBezTo>
                <a:cubicBezTo>
                  <a:pt x="37494" y="119920"/>
                  <a:pt x="44333" y="108678"/>
                  <a:pt x="49803" y="98371"/>
                </a:cubicBezTo>
                <a:cubicBezTo>
                  <a:pt x="55240" y="88064"/>
                  <a:pt x="61745" y="76722"/>
                  <a:pt x="72986" y="73553"/>
                </a:cubicBezTo>
                <a:cubicBezTo>
                  <a:pt x="75163" y="72935"/>
                  <a:pt x="77361" y="72673"/>
                  <a:pt x="79569" y="72673"/>
                </a:cubicBezTo>
                <a:cubicBezTo>
                  <a:pt x="87002" y="72673"/>
                  <a:pt x="94547" y="75642"/>
                  <a:pt x="101774" y="77956"/>
                </a:cubicBezTo>
                <a:cubicBezTo>
                  <a:pt x="106502" y="79449"/>
                  <a:pt x="111703" y="80629"/>
                  <a:pt x="116672" y="80629"/>
                </a:cubicBezTo>
                <a:cubicBezTo>
                  <a:pt x="121588" y="80629"/>
                  <a:pt x="126278" y="79474"/>
                  <a:pt x="130060" y="76322"/>
                </a:cubicBezTo>
                <a:cubicBezTo>
                  <a:pt x="135765" y="71552"/>
                  <a:pt x="137566" y="63646"/>
                  <a:pt x="138133" y="56208"/>
                </a:cubicBezTo>
                <a:cubicBezTo>
                  <a:pt x="139234" y="41864"/>
                  <a:pt x="141435" y="33491"/>
                  <a:pt x="149408" y="21483"/>
                </a:cubicBezTo>
                <a:cubicBezTo>
                  <a:pt x="155846" y="11776"/>
                  <a:pt x="155178" y="5171"/>
                  <a:pt x="1435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1">
  <p:cSld name="ONE_COLUMN_TEXT_1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6"/>
          <p:cNvSpPr txBox="1"/>
          <p:nvPr>
            <p:ph type="title"/>
          </p:nvPr>
        </p:nvSpPr>
        <p:spPr>
          <a:xfrm>
            <a:off x="713225" y="1497557"/>
            <a:ext cx="385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80" name="Google Shape;280;p26"/>
          <p:cNvSpPr txBox="1"/>
          <p:nvPr>
            <p:ph idx="1" type="subTitle"/>
          </p:nvPr>
        </p:nvSpPr>
        <p:spPr>
          <a:xfrm>
            <a:off x="713225" y="2588450"/>
            <a:ext cx="3259200" cy="105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281" name="Google Shape;281;p26"/>
          <p:cNvSpPr txBox="1"/>
          <p:nvPr>
            <p:ph idx="2" type="subTitle"/>
          </p:nvPr>
        </p:nvSpPr>
        <p:spPr>
          <a:xfrm>
            <a:off x="713225" y="2239756"/>
            <a:ext cx="2506500" cy="33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282" name="Google Shape;282;p26"/>
          <p:cNvPicPr preferRelativeResize="0"/>
          <p:nvPr/>
        </p:nvPicPr>
        <p:blipFill rotWithShape="1">
          <a:blip r:embed="rId2">
            <a:alphaModFix/>
          </a:blip>
          <a:srcRect b="66089" l="58138" r="13446" t="17041"/>
          <a:stretch/>
        </p:blipFill>
        <p:spPr>
          <a:xfrm flipH="1" rot="10800000">
            <a:off x="6587048" y="-127396"/>
            <a:ext cx="2989927" cy="1813098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6"/>
          <p:cNvSpPr/>
          <p:nvPr/>
        </p:nvSpPr>
        <p:spPr>
          <a:xfrm>
            <a:off x="-1196025" y="2462325"/>
            <a:ext cx="3087600" cy="2966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6"/>
          <p:cNvSpPr/>
          <p:nvPr/>
        </p:nvSpPr>
        <p:spPr>
          <a:xfrm rot="-4711628">
            <a:off x="421436" y="4718344"/>
            <a:ext cx="261345" cy="275770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6"/>
          <p:cNvSpPr/>
          <p:nvPr/>
        </p:nvSpPr>
        <p:spPr>
          <a:xfrm rot="-4711899">
            <a:off x="300543" y="4387677"/>
            <a:ext cx="179818" cy="189743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2">
  <p:cSld name="ONE_COLUMN_TEXT_1_1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7"/>
          <p:cNvSpPr txBox="1"/>
          <p:nvPr>
            <p:ph type="title"/>
          </p:nvPr>
        </p:nvSpPr>
        <p:spPr>
          <a:xfrm>
            <a:off x="4572000" y="1497557"/>
            <a:ext cx="385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89" name="Google Shape;289;p27"/>
          <p:cNvSpPr txBox="1"/>
          <p:nvPr>
            <p:ph idx="1" type="subTitle"/>
          </p:nvPr>
        </p:nvSpPr>
        <p:spPr>
          <a:xfrm>
            <a:off x="5171725" y="2588450"/>
            <a:ext cx="3259200" cy="105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290" name="Google Shape;290;p27"/>
          <p:cNvSpPr txBox="1"/>
          <p:nvPr>
            <p:ph idx="2" type="subTitle"/>
          </p:nvPr>
        </p:nvSpPr>
        <p:spPr>
          <a:xfrm>
            <a:off x="5924400" y="2239756"/>
            <a:ext cx="2506500" cy="33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91" name="Google Shape;291;p27"/>
          <p:cNvSpPr/>
          <p:nvPr/>
        </p:nvSpPr>
        <p:spPr>
          <a:xfrm>
            <a:off x="8456375" y="862025"/>
            <a:ext cx="261350" cy="275775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7"/>
          <p:cNvSpPr/>
          <p:nvPr/>
        </p:nvSpPr>
        <p:spPr>
          <a:xfrm>
            <a:off x="8797038" y="1174350"/>
            <a:ext cx="124425" cy="130675"/>
          </a:xfrm>
          <a:custGeom>
            <a:rect b="b" l="l" r="r" t="t"/>
            <a:pathLst>
              <a:path extrusionOk="0" h="5227" w="4977">
                <a:moveTo>
                  <a:pt x="2637" y="0"/>
                </a:moveTo>
                <a:cubicBezTo>
                  <a:pt x="1479" y="0"/>
                  <a:pt x="323" y="1367"/>
                  <a:pt x="60" y="2400"/>
                </a:cubicBezTo>
                <a:cubicBezTo>
                  <a:pt x="12" y="2578"/>
                  <a:pt x="0" y="2757"/>
                  <a:pt x="12" y="2935"/>
                </a:cubicBezTo>
                <a:cubicBezTo>
                  <a:pt x="95" y="3709"/>
                  <a:pt x="703" y="4412"/>
                  <a:pt x="1286" y="4852"/>
                </a:cubicBezTo>
                <a:cubicBezTo>
                  <a:pt x="1601" y="5114"/>
                  <a:pt x="1956" y="5227"/>
                  <a:pt x="2313" y="5227"/>
                </a:cubicBezTo>
                <a:cubicBezTo>
                  <a:pt x="3078" y="5227"/>
                  <a:pt x="3849" y="4709"/>
                  <a:pt x="4239" y="4019"/>
                </a:cubicBezTo>
                <a:cubicBezTo>
                  <a:pt x="4977" y="2769"/>
                  <a:pt x="4572" y="387"/>
                  <a:pt x="2929" y="30"/>
                </a:cubicBezTo>
                <a:cubicBezTo>
                  <a:pt x="2832" y="10"/>
                  <a:pt x="2735" y="0"/>
                  <a:pt x="2637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7"/>
          <p:cNvSpPr/>
          <p:nvPr/>
        </p:nvSpPr>
        <p:spPr>
          <a:xfrm>
            <a:off x="-676350" y="2927338"/>
            <a:ext cx="34995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7"/>
          <p:cNvSpPr/>
          <p:nvPr/>
        </p:nvSpPr>
        <p:spPr>
          <a:xfrm rot="-4971722">
            <a:off x="-1512889" y="4075967"/>
            <a:ext cx="3207625" cy="3139985"/>
          </a:xfrm>
          <a:custGeom>
            <a:rect b="b" l="l" r="r" t="t"/>
            <a:pathLst>
              <a:path extrusionOk="0" h="123228" w="155846">
                <a:moveTo>
                  <a:pt x="143537" y="1"/>
                </a:moveTo>
                <a:lnTo>
                  <a:pt x="1" y="114182"/>
                </a:lnTo>
                <a:cubicBezTo>
                  <a:pt x="5901" y="119314"/>
                  <a:pt x="13518" y="123227"/>
                  <a:pt x="21197" y="123227"/>
                </a:cubicBezTo>
                <a:cubicBezTo>
                  <a:pt x="22851" y="123227"/>
                  <a:pt x="24509" y="123045"/>
                  <a:pt x="26153" y="122655"/>
                </a:cubicBezTo>
                <a:cubicBezTo>
                  <a:pt x="37494" y="119920"/>
                  <a:pt x="44333" y="108678"/>
                  <a:pt x="49803" y="98371"/>
                </a:cubicBezTo>
                <a:cubicBezTo>
                  <a:pt x="55240" y="88064"/>
                  <a:pt x="61745" y="76722"/>
                  <a:pt x="72986" y="73553"/>
                </a:cubicBezTo>
                <a:cubicBezTo>
                  <a:pt x="75163" y="72935"/>
                  <a:pt x="77361" y="72673"/>
                  <a:pt x="79569" y="72673"/>
                </a:cubicBezTo>
                <a:cubicBezTo>
                  <a:pt x="87002" y="72673"/>
                  <a:pt x="94547" y="75642"/>
                  <a:pt x="101774" y="77956"/>
                </a:cubicBezTo>
                <a:cubicBezTo>
                  <a:pt x="106502" y="79449"/>
                  <a:pt x="111703" y="80629"/>
                  <a:pt x="116672" y="80629"/>
                </a:cubicBezTo>
                <a:cubicBezTo>
                  <a:pt x="121588" y="80629"/>
                  <a:pt x="126278" y="79474"/>
                  <a:pt x="130060" y="76322"/>
                </a:cubicBezTo>
                <a:cubicBezTo>
                  <a:pt x="135765" y="71552"/>
                  <a:pt x="137566" y="63646"/>
                  <a:pt x="138133" y="56208"/>
                </a:cubicBezTo>
                <a:cubicBezTo>
                  <a:pt x="139234" y="41864"/>
                  <a:pt x="141435" y="33491"/>
                  <a:pt x="149408" y="21483"/>
                </a:cubicBezTo>
                <a:cubicBezTo>
                  <a:pt x="155846" y="11776"/>
                  <a:pt x="155178" y="5171"/>
                  <a:pt x="1435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7"/>
          <p:cNvSpPr/>
          <p:nvPr/>
        </p:nvSpPr>
        <p:spPr>
          <a:xfrm rot="-4711628">
            <a:off x="433636" y="4414819"/>
            <a:ext cx="261345" cy="275770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7"/>
          <p:cNvSpPr/>
          <p:nvPr/>
        </p:nvSpPr>
        <p:spPr>
          <a:xfrm rot="-4711899">
            <a:off x="379418" y="4093777"/>
            <a:ext cx="179818" cy="189743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7"/>
          <p:cNvSpPr/>
          <p:nvPr/>
        </p:nvSpPr>
        <p:spPr>
          <a:xfrm rot="10800000">
            <a:off x="7811000" y="-202400"/>
            <a:ext cx="1578000" cy="1479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9" name="Google Shape;299;p27"/>
          <p:cNvPicPr preferRelativeResize="0"/>
          <p:nvPr/>
        </p:nvPicPr>
        <p:blipFill rotWithShape="1">
          <a:blip r:embed="rId3">
            <a:alphaModFix/>
          </a:blip>
          <a:srcRect b="89513" l="0" r="78586" t="0"/>
          <a:stretch/>
        </p:blipFill>
        <p:spPr>
          <a:xfrm rot="9437270">
            <a:off x="8087497" y="-116362"/>
            <a:ext cx="2155176" cy="107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SECTION_TITLE_AND_DESCRIPTION_1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8"/>
          <p:cNvSpPr txBox="1"/>
          <p:nvPr>
            <p:ph idx="1" type="subTitle"/>
          </p:nvPr>
        </p:nvSpPr>
        <p:spPr>
          <a:xfrm>
            <a:off x="713375" y="1373125"/>
            <a:ext cx="7717500" cy="32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/>
        </p:txBody>
      </p:sp>
      <p:sp>
        <p:nvSpPr>
          <p:cNvPr id="302" name="Google Shape;302;p28"/>
          <p:cNvSpPr/>
          <p:nvPr/>
        </p:nvSpPr>
        <p:spPr>
          <a:xfrm rot="5400000">
            <a:off x="7693977" y="3447611"/>
            <a:ext cx="2876184" cy="2533567"/>
          </a:xfrm>
          <a:custGeom>
            <a:rect b="b" l="l" r="r" t="t"/>
            <a:pathLst>
              <a:path extrusionOk="0" h="60757" w="67354">
                <a:moveTo>
                  <a:pt x="5668" y="1"/>
                </a:moveTo>
                <a:cubicBezTo>
                  <a:pt x="1453" y="6704"/>
                  <a:pt x="0" y="15550"/>
                  <a:pt x="8263" y="25790"/>
                </a:cubicBezTo>
                <a:cubicBezTo>
                  <a:pt x="24565" y="45973"/>
                  <a:pt x="41541" y="60757"/>
                  <a:pt x="53913" y="60757"/>
                </a:cubicBezTo>
                <a:cubicBezTo>
                  <a:pt x="55773" y="60757"/>
                  <a:pt x="57529" y="60423"/>
                  <a:pt x="59163" y="59723"/>
                </a:cubicBezTo>
                <a:cubicBezTo>
                  <a:pt x="61758" y="58615"/>
                  <a:pt x="64532" y="57234"/>
                  <a:pt x="67354" y="55508"/>
                </a:cubicBezTo>
                <a:lnTo>
                  <a:pt x="6735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8"/>
          <p:cNvSpPr txBox="1"/>
          <p:nvPr>
            <p:ph type="title"/>
          </p:nvPr>
        </p:nvSpPr>
        <p:spPr>
          <a:xfrm>
            <a:off x="713250" y="37298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pic>
        <p:nvPicPr>
          <p:cNvPr id="304" name="Google Shape;304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8"/>
          <p:cNvPicPr preferRelativeResize="0"/>
          <p:nvPr/>
        </p:nvPicPr>
        <p:blipFill rotWithShape="1">
          <a:blip r:embed="rId3">
            <a:alphaModFix/>
          </a:blip>
          <a:srcRect b="66089" l="58138" r="13446" t="17041"/>
          <a:stretch/>
        </p:blipFill>
        <p:spPr>
          <a:xfrm flipH="1" rot="10800000">
            <a:off x="-2076702" y="-818421"/>
            <a:ext cx="2989927" cy="181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2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9"/>
          <p:cNvSpPr txBox="1"/>
          <p:nvPr>
            <p:ph type="title"/>
          </p:nvPr>
        </p:nvSpPr>
        <p:spPr>
          <a:xfrm>
            <a:off x="4572000" y="1898625"/>
            <a:ext cx="3858900" cy="8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09" name="Google Shape;309;p29"/>
          <p:cNvSpPr txBox="1"/>
          <p:nvPr>
            <p:ph idx="1" type="subTitle"/>
          </p:nvPr>
        </p:nvSpPr>
        <p:spPr>
          <a:xfrm>
            <a:off x="4572000" y="2992350"/>
            <a:ext cx="3858900" cy="7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10" name="Google Shape;310;p29"/>
          <p:cNvSpPr txBox="1"/>
          <p:nvPr>
            <p:ph idx="2" type="subTitle"/>
          </p:nvPr>
        </p:nvSpPr>
        <p:spPr>
          <a:xfrm>
            <a:off x="4572000" y="3938702"/>
            <a:ext cx="3858900" cy="4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b="1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311" name="Google Shape;31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9"/>
          <p:cNvSpPr/>
          <p:nvPr/>
        </p:nvSpPr>
        <p:spPr>
          <a:xfrm flipH="1" rot="10800000">
            <a:off x="-183682" y="-353061"/>
            <a:ext cx="5209500" cy="29634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9"/>
          <p:cNvSpPr/>
          <p:nvPr/>
        </p:nvSpPr>
        <p:spPr>
          <a:xfrm flipH="1" rot="10800000">
            <a:off x="-205228" y="-607961"/>
            <a:ext cx="3378900" cy="3326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9"/>
          <p:cNvSpPr/>
          <p:nvPr/>
        </p:nvSpPr>
        <p:spPr>
          <a:xfrm flipH="1" rot="5400000">
            <a:off x="-646451" y="2505175"/>
            <a:ext cx="3309600" cy="2173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29"/>
          <p:cNvPicPr preferRelativeResize="0"/>
          <p:nvPr/>
        </p:nvPicPr>
        <p:blipFill rotWithShape="1">
          <a:blip r:embed="rId3">
            <a:alphaModFix/>
          </a:blip>
          <a:srcRect b="66089" l="58138" r="13446" t="17041"/>
          <a:stretch/>
        </p:blipFill>
        <p:spPr>
          <a:xfrm rot="10800000">
            <a:off x="-607399" y="1003038"/>
            <a:ext cx="3503393" cy="290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9"/>
          <p:cNvPicPr preferRelativeResize="0"/>
          <p:nvPr/>
        </p:nvPicPr>
        <p:blipFill rotWithShape="1">
          <a:blip r:embed="rId4">
            <a:alphaModFix amt="50000"/>
          </a:blip>
          <a:srcRect b="69003" l="29526" r="50114" t="19301"/>
          <a:stretch/>
        </p:blipFill>
        <p:spPr>
          <a:xfrm flipH="1">
            <a:off x="126291" y="306779"/>
            <a:ext cx="1609005" cy="1764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3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0"/>
          <p:cNvSpPr txBox="1"/>
          <p:nvPr>
            <p:ph type="title"/>
          </p:nvPr>
        </p:nvSpPr>
        <p:spPr>
          <a:xfrm>
            <a:off x="713225" y="37298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19" name="Google Shape;319;p30"/>
          <p:cNvSpPr txBox="1"/>
          <p:nvPr>
            <p:ph idx="1" type="subTitle"/>
          </p:nvPr>
        </p:nvSpPr>
        <p:spPr>
          <a:xfrm>
            <a:off x="1391310" y="1671050"/>
            <a:ext cx="2506500" cy="33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20" name="Google Shape;320;p30"/>
          <p:cNvSpPr txBox="1"/>
          <p:nvPr>
            <p:ph idx="2" type="subTitle"/>
          </p:nvPr>
        </p:nvSpPr>
        <p:spPr>
          <a:xfrm>
            <a:off x="811736" y="2227519"/>
            <a:ext cx="3621000" cy="18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21" name="Google Shape;321;p30"/>
          <p:cNvSpPr txBox="1"/>
          <p:nvPr>
            <p:ph idx="3" type="subTitle"/>
          </p:nvPr>
        </p:nvSpPr>
        <p:spPr>
          <a:xfrm>
            <a:off x="5273284" y="1616900"/>
            <a:ext cx="2506500" cy="4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22" name="Google Shape;322;p30"/>
          <p:cNvSpPr txBox="1"/>
          <p:nvPr>
            <p:ph idx="4" type="subTitle"/>
          </p:nvPr>
        </p:nvSpPr>
        <p:spPr>
          <a:xfrm>
            <a:off x="4716934" y="2227069"/>
            <a:ext cx="3619200" cy="186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23" name="Google Shape;323;p30"/>
          <p:cNvSpPr/>
          <p:nvPr/>
        </p:nvSpPr>
        <p:spPr>
          <a:xfrm flipH="1" rot="10800000">
            <a:off x="-819876" y="-1118137"/>
            <a:ext cx="2940000" cy="2826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0"/>
          <p:cNvSpPr/>
          <p:nvPr/>
        </p:nvSpPr>
        <p:spPr>
          <a:xfrm flipH="1">
            <a:off x="6487872" y="2485000"/>
            <a:ext cx="36021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0"/>
          <p:cNvSpPr/>
          <p:nvPr/>
        </p:nvSpPr>
        <p:spPr>
          <a:xfrm flipH="1" rot="7760126">
            <a:off x="7878765" y="3682097"/>
            <a:ext cx="2729754" cy="2592109"/>
          </a:xfrm>
          <a:custGeom>
            <a:rect b="b" l="l" r="r" t="t"/>
            <a:pathLst>
              <a:path extrusionOk="0" h="123228" w="155846">
                <a:moveTo>
                  <a:pt x="143537" y="1"/>
                </a:moveTo>
                <a:lnTo>
                  <a:pt x="1" y="114182"/>
                </a:lnTo>
                <a:cubicBezTo>
                  <a:pt x="5901" y="119314"/>
                  <a:pt x="13518" y="123227"/>
                  <a:pt x="21197" y="123227"/>
                </a:cubicBezTo>
                <a:cubicBezTo>
                  <a:pt x="22851" y="123227"/>
                  <a:pt x="24509" y="123045"/>
                  <a:pt x="26153" y="122655"/>
                </a:cubicBezTo>
                <a:cubicBezTo>
                  <a:pt x="37494" y="119920"/>
                  <a:pt x="44333" y="108678"/>
                  <a:pt x="49803" y="98371"/>
                </a:cubicBezTo>
                <a:cubicBezTo>
                  <a:pt x="55240" y="88064"/>
                  <a:pt x="61745" y="76722"/>
                  <a:pt x="72986" y="73553"/>
                </a:cubicBezTo>
                <a:cubicBezTo>
                  <a:pt x="75163" y="72935"/>
                  <a:pt x="77361" y="72673"/>
                  <a:pt x="79569" y="72673"/>
                </a:cubicBezTo>
                <a:cubicBezTo>
                  <a:pt x="87002" y="72673"/>
                  <a:pt x="94547" y="75642"/>
                  <a:pt x="101774" y="77956"/>
                </a:cubicBezTo>
                <a:cubicBezTo>
                  <a:pt x="106502" y="79449"/>
                  <a:pt x="111703" y="80629"/>
                  <a:pt x="116672" y="80629"/>
                </a:cubicBezTo>
                <a:cubicBezTo>
                  <a:pt x="121588" y="80629"/>
                  <a:pt x="126278" y="79474"/>
                  <a:pt x="130060" y="76322"/>
                </a:cubicBezTo>
                <a:cubicBezTo>
                  <a:pt x="135765" y="71552"/>
                  <a:pt x="137566" y="63646"/>
                  <a:pt x="138133" y="56208"/>
                </a:cubicBezTo>
                <a:cubicBezTo>
                  <a:pt x="139234" y="41864"/>
                  <a:pt x="141435" y="33491"/>
                  <a:pt x="149408" y="21483"/>
                </a:cubicBezTo>
                <a:cubicBezTo>
                  <a:pt x="155846" y="11776"/>
                  <a:pt x="155178" y="5171"/>
                  <a:pt x="1435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6" name="Google Shape;32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 rot="5400000">
            <a:off x="8213427" y="2614586"/>
            <a:ext cx="2876184" cy="2533567"/>
          </a:xfrm>
          <a:custGeom>
            <a:rect b="b" l="l" r="r" t="t"/>
            <a:pathLst>
              <a:path extrusionOk="0" h="60757" w="67354">
                <a:moveTo>
                  <a:pt x="5668" y="1"/>
                </a:moveTo>
                <a:cubicBezTo>
                  <a:pt x="1453" y="6704"/>
                  <a:pt x="0" y="15550"/>
                  <a:pt x="8263" y="25790"/>
                </a:cubicBezTo>
                <a:cubicBezTo>
                  <a:pt x="24565" y="45973"/>
                  <a:pt x="41541" y="60757"/>
                  <a:pt x="53913" y="60757"/>
                </a:cubicBezTo>
                <a:cubicBezTo>
                  <a:pt x="55773" y="60757"/>
                  <a:pt x="57529" y="60423"/>
                  <a:pt x="59163" y="59723"/>
                </a:cubicBezTo>
                <a:cubicBezTo>
                  <a:pt x="61758" y="58615"/>
                  <a:pt x="64532" y="57234"/>
                  <a:pt x="67354" y="55508"/>
                </a:cubicBezTo>
                <a:lnTo>
                  <a:pt x="6735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4"/>
          <p:cNvSpPr txBox="1"/>
          <p:nvPr>
            <p:ph type="title"/>
          </p:nvPr>
        </p:nvSpPr>
        <p:spPr>
          <a:xfrm>
            <a:off x="621750" y="363875"/>
            <a:ext cx="781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 b="0">
                <a:latin typeface="Calistoga"/>
                <a:ea typeface="Calistoga"/>
                <a:cs typeface="Calistoga"/>
                <a:sym typeface="Calistog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614050" y="1051327"/>
            <a:ext cx="7816800" cy="39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8" name="Google Shape;28;p4"/>
          <p:cNvSpPr/>
          <p:nvPr/>
        </p:nvSpPr>
        <p:spPr>
          <a:xfrm rot="-4711628">
            <a:off x="646361" y="4708544"/>
            <a:ext cx="261345" cy="275770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4"/>
          <p:cNvSpPr/>
          <p:nvPr/>
        </p:nvSpPr>
        <p:spPr>
          <a:xfrm rot="-4711899">
            <a:off x="303068" y="4513702"/>
            <a:ext cx="179818" cy="189743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/>
          <p:nvPr/>
        </p:nvSpPr>
        <p:spPr>
          <a:xfrm rot="10800000">
            <a:off x="5968450" y="-640750"/>
            <a:ext cx="34995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 amt="48000"/>
          </a:blip>
          <a:srcRect b="69003" l="29526" r="50114" t="19301"/>
          <a:stretch/>
        </p:blipFill>
        <p:spPr>
          <a:xfrm>
            <a:off x="6812600" y="-39600"/>
            <a:ext cx="2193600" cy="176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3">
            <a:alphaModFix/>
          </a:blip>
          <a:srcRect b="13814" l="-1918" r="80837" t="72338"/>
          <a:stretch/>
        </p:blipFill>
        <p:spPr>
          <a:xfrm>
            <a:off x="7643895" y="3986575"/>
            <a:ext cx="1430902" cy="1587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31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1019275" y="363875"/>
            <a:ext cx="74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subTitle"/>
          </p:nvPr>
        </p:nvSpPr>
        <p:spPr>
          <a:xfrm>
            <a:off x="1485924" y="2668044"/>
            <a:ext cx="2506500" cy="33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2" type="subTitle"/>
          </p:nvPr>
        </p:nvSpPr>
        <p:spPr>
          <a:xfrm>
            <a:off x="1302324" y="2930263"/>
            <a:ext cx="2873700" cy="128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3" type="subTitle"/>
          </p:nvPr>
        </p:nvSpPr>
        <p:spPr>
          <a:xfrm>
            <a:off x="5151577" y="2670294"/>
            <a:ext cx="2506500" cy="3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4" type="subTitle"/>
          </p:nvPr>
        </p:nvSpPr>
        <p:spPr>
          <a:xfrm>
            <a:off x="4967977" y="2929363"/>
            <a:ext cx="2873700" cy="129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0" name="Google Shape;40;p5"/>
          <p:cNvSpPr/>
          <p:nvPr/>
        </p:nvSpPr>
        <p:spPr>
          <a:xfrm rot="-4474782">
            <a:off x="8406131" y="310755"/>
            <a:ext cx="266365" cy="281067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5"/>
          <p:cNvSpPr/>
          <p:nvPr/>
        </p:nvSpPr>
        <p:spPr>
          <a:xfrm rot="-4474753">
            <a:off x="8746366" y="469070"/>
            <a:ext cx="180749" cy="190725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 rot="-4474782">
            <a:off x="378256" y="4181355"/>
            <a:ext cx="266365" cy="281067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5"/>
          <p:cNvSpPr/>
          <p:nvPr/>
        </p:nvSpPr>
        <p:spPr>
          <a:xfrm rot="-4474753">
            <a:off x="718491" y="4339670"/>
            <a:ext cx="180749" cy="190725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5"/>
          <p:cNvSpPr/>
          <p:nvPr/>
        </p:nvSpPr>
        <p:spPr>
          <a:xfrm rot="-5400000">
            <a:off x="6998675" y="2838675"/>
            <a:ext cx="23604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2">
            <a:alphaModFix/>
          </a:blip>
          <a:srcRect b="69003" l="29526" r="50114" t="19301"/>
          <a:stretch/>
        </p:blipFill>
        <p:spPr>
          <a:xfrm rot="2700000">
            <a:off x="7406314" y="3687624"/>
            <a:ext cx="1858722" cy="149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5"/>
          <p:cNvPicPr preferRelativeResize="0"/>
          <p:nvPr/>
        </p:nvPicPr>
        <p:blipFill rotWithShape="1">
          <a:blip r:embed="rId3">
            <a:alphaModFix/>
          </a:blip>
          <a:srcRect b="86884" l="26631" r="47338" t="0"/>
          <a:stretch/>
        </p:blipFill>
        <p:spPr>
          <a:xfrm rot="-814710">
            <a:off x="-1238073" y="36157"/>
            <a:ext cx="1955171" cy="20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1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/>
          <p:nvPr>
            <p:ph type="title"/>
          </p:nvPr>
        </p:nvSpPr>
        <p:spPr>
          <a:xfrm>
            <a:off x="621750" y="365908"/>
            <a:ext cx="7809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pic>
        <p:nvPicPr>
          <p:cNvPr id="50" name="Google Shape;5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/>
          <p:nvPr>
            <p:ph type="title"/>
          </p:nvPr>
        </p:nvSpPr>
        <p:spPr>
          <a:xfrm>
            <a:off x="704438" y="363875"/>
            <a:ext cx="385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" type="subTitle"/>
          </p:nvPr>
        </p:nvSpPr>
        <p:spPr>
          <a:xfrm>
            <a:off x="1380638" y="2225774"/>
            <a:ext cx="2506500" cy="33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4" name="Google Shape;54;p7"/>
          <p:cNvSpPr txBox="1"/>
          <p:nvPr>
            <p:ph idx="2" type="subTitle"/>
          </p:nvPr>
        </p:nvSpPr>
        <p:spPr>
          <a:xfrm>
            <a:off x="1079438" y="2833766"/>
            <a:ext cx="2873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5" name="Google Shape;55;p7"/>
          <p:cNvSpPr/>
          <p:nvPr/>
        </p:nvSpPr>
        <p:spPr>
          <a:xfrm rot="10800000">
            <a:off x="4861150" y="-640725"/>
            <a:ext cx="4606800" cy="3326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7"/>
          <p:cNvPicPr preferRelativeResize="0"/>
          <p:nvPr/>
        </p:nvPicPr>
        <p:blipFill rotWithShape="1">
          <a:blip r:embed="rId2">
            <a:alphaModFix/>
          </a:blip>
          <a:srcRect b="-622" l="57341" r="19891" t="87459"/>
          <a:stretch/>
        </p:blipFill>
        <p:spPr>
          <a:xfrm flipH="1">
            <a:off x="7948354" y="4224538"/>
            <a:ext cx="1587698" cy="150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 rotWithShape="1">
          <a:blip r:embed="rId2">
            <a:alphaModFix/>
          </a:blip>
          <a:srcRect b="86884" l="26631" r="47338" t="0"/>
          <a:stretch/>
        </p:blipFill>
        <p:spPr>
          <a:xfrm flipH="1" rot="10800000">
            <a:off x="-989676" y="3890646"/>
            <a:ext cx="2675400" cy="137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 rotWithShape="1">
          <a:blip r:embed="rId3">
            <a:alphaModFix/>
          </a:blip>
          <a:srcRect b="19235" l="22358" r="44296" t="69863"/>
          <a:stretch/>
        </p:blipFill>
        <p:spPr>
          <a:xfrm flipH="1">
            <a:off x="518247" y="4211850"/>
            <a:ext cx="2325428" cy="124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 rotWithShape="1">
          <a:blip r:embed="rId2">
            <a:alphaModFix/>
          </a:blip>
          <a:srcRect b="66089" l="58138" r="13446" t="17041"/>
          <a:stretch/>
        </p:blipFill>
        <p:spPr>
          <a:xfrm flipH="1" rot="10800000">
            <a:off x="6272425" y="539048"/>
            <a:ext cx="2920598" cy="1773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 rotWithShape="1">
          <a:blip r:embed="rId4">
            <a:alphaModFix amt="50000"/>
          </a:blip>
          <a:srcRect b="69003" l="29526" r="50114" t="19301"/>
          <a:stretch/>
        </p:blipFill>
        <p:spPr>
          <a:xfrm>
            <a:off x="6822400" y="146600"/>
            <a:ext cx="2193600" cy="176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748" y="43958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/>
          <p:nvPr/>
        </p:nvSpPr>
        <p:spPr>
          <a:xfrm rot="-3120753">
            <a:off x="-1048909" y="-91644"/>
            <a:ext cx="5693188" cy="7029847"/>
          </a:xfrm>
          <a:custGeom>
            <a:rect b="b" l="l" r="r" t="t"/>
            <a:pathLst>
              <a:path extrusionOk="0" h="54234" w="39756">
                <a:moveTo>
                  <a:pt x="0" y="1"/>
                </a:moveTo>
                <a:lnTo>
                  <a:pt x="0" y="54234"/>
                </a:lnTo>
                <a:cubicBezTo>
                  <a:pt x="11883" y="53269"/>
                  <a:pt x="27551" y="49412"/>
                  <a:pt x="28337" y="37982"/>
                </a:cubicBezTo>
                <a:cubicBezTo>
                  <a:pt x="29528" y="20718"/>
                  <a:pt x="21193" y="20122"/>
                  <a:pt x="32504" y="10597"/>
                </a:cubicBezTo>
                <a:cubicBezTo>
                  <a:pt x="36541" y="7204"/>
                  <a:pt x="38672" y="3442"/>
                  <a:pt x="3975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8"/>
          <p:cNvSpPr txBox="1"/>
          <p:nvPr>
            <p:ph type="title"/>
          </p:nvPr>
        </p:nvSpPr>
        <p:spPr>
          <a:xfrm>
            <a:off x="595475" y="3273913"/>
            <a:ext cx="3162600" cy="152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65" name="Google Shape;65;p8"/>
          <p:cNvGrpSpPr/>
          <p:nvPr/>
        </p:nvGrpSpPr>
        <p:grpSpPr>
          <a:xfrm rot="147583">
            <a:off x="3464463" y="4203802"/>
            <a:ext cx="1367781" cy="809544"/>
            <a:chOff x="3293925" y="2011925"/>
            <a:chExt cx="541025" cy="484350"/>
          </a:xfrm>
        </p:grpSpPr>
        <p:sp>
          <p:nvSpPr>
            <p:cNvPr id="66" name="Google Shape;66;p8"/>
            <p:cNvSpPr/>
            <p:nvPr/>
          </p:nvSpPr>
          <p:spPr>
            <a:xfrm>
              <a:off x="3743650" y="2103225"/>
              <a:ext cx="91300" cy="64275"/>
            </a:xfrm>
            <a:custGeom>
              <a:rect b="b" l="l" r="r" t="t"/>
              <a:pathLst>
                <a:path extrusionOk="0" h="2571" w="3652">
                  <a:moveTo>
                    <a:pt x="3240" y="1"/>
                  </a:moveTo>
                  <a:cubicBezTo>
                    <a:pt x="3188" y="1"/>
                    <a:pt x="3135" y="17"/>
                    <a:pt x="3083" y="54"/>
                  </a:cubicBezTo>
                  <a:cubicBezTo>
                    <a:pt x="2154" y="768"/>
                    <a:pt x="1154" y="1351"/>
                    <a:pt x="225" y="2066"/>
                  </a:cubicBezTo>
                  <a:cubicBezTo>
                    <a:pt x="0" y="2242"/>
                    <a:pt x="185" y="2570"/>
                    <a:pt x="416" y="2570"/>
                  </a:cubicBezTo>
                  <a:cubicBezTo>
                    <a:pt x="467" y="2570"/>
                    <a:pt x="519" y="2555"/>
                    <a:pt x="570" y="2518"/>
                  </a:cubicBezTo>
                  <a:cubicBezTo>
                    <a:pt x="1499" y="1804"/>
                    <a:pt x="2511" y="1221"/>
                    <a:pt x="3428" y="506"/>
                  </a:cubicBezTo>
                  <a:cubicBezTo>
                    <a:pt x="3652" y="321"/>
                    <a:pt x="3470" y="1"/>
                    <a:pt x="3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3699525" y="2028700"/>
              <a:ext cx="124975" cy="102900"/>
            </a:xfrm>
            <a:custGeom>
              <a:rect b="b" l="l" r="r" t="t"/>
              <a:pathLst>
                <a:path extrusionOk="0" h="4116" w="4999">
                  <a:moveTo>
                    <a:pt x="4592" y="1"/>
                  </a:moveTo>
                  <a:cubicBezTo>
                    <a:pt x="4539" y="1"/>
                    <a:pt x="4484" y="18"/>
                    <a:pt x="4431" y="58"/>
                  </a:cubicBezTo>
                  <a:cubicBezTo>
                    <a:pt x="3002" y="1225"/>
                    <a:pt x="1657" y="2475"/>
                    <a:pt x="228" y="3618"/>
                  </a:cubicBezTo>
                  <a:cubicBezTo>
                    <a:pt x="0" y="3799"/>
                    <a:pt x="174" y="4115"/>
                    <a:pt x="392" y="4115"/>
                  </a:cubicBezTo>
                  <a:cubicBezTo>
                    <a:pt x="448" y="4115"/>
                    <a:pt x="506" y="4095"/>
                    <a:pt x="561" y="4047"/>
                  </a:cubicBezTo>
                  <a:cubicBezTo>
                    <a:pt x="1990" y="2904"/>
                    <a:pt x="3347" y="1654"/>
                    <a:pt x="4776" y="511"/>
                  </a:cubicBezTo>
                  <a:cubicBezTo>
                    <a:pt x="4999" y="327"/>
                    <a:pt x="4820" y="1"/>
                    <a:pt x="4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8"/>
            <p:cNvSpPr/>
            <p:nvPr/>
          </p:nvSpPr>
          <p:spPr>
            <a:xfrm>
              <a:off x="3613625" y="2163150"/>
              <a:ext cx="70700" cy="82525"/>
            </a:xfrm>
            <a:custGeom>
              <a:rect b="b" l="l" r="r" t="t"/>
              <a:pathLst>
                <a:path extrusionOk="0" h="3301" w="2828">
                  <a:moveTo>
                    <a:pt x="2424" y="0"/>
                  </a:moveTo>
                  <a:cubicBezTo>
                    <a:pt x="2350" y="0"/>
                    <a:pt x="2274" y="29"/>
                    <a:pt x="2211" y="97"/>
                  </a:cubicBezTo>
                  <a:cubicBezTo>
                    <a:pt x="1461" y="967"/>
                    <a:pt x="937" y="2002"/>
                    <a:pt x="175" y="2872"/>
                  </a:cubicBezTo>
                  <a:cubicBezTo>
                    <a:pt x="1" y="3064"/>
                    <a:pt x="198" y="3301"/>
                    <a:pt x="399" y="3301"/>
                  </a:cubicBezTo>
                  <a:cubicBezTo>
                    <a:pt x="473" y="3301"/>
                    <a:pt x="547" y="3269"/>
                    <a:pt x="604" y="3193"/>
                  </a:cubicBezTo>
                  <a:cubicBezTo>
                    <a:pt x="1366" y="2336"/>
                    <a:pt x="1890" y="1288"/>
                    <a:pt x="2652" y="431"/>
                  </a:cubicBezTo>
                  <a:cubicBezTo>
                    <a:pt x="2828" y="229"/>
                    <a:pt x="2634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3656525" y="2239625"/>
              <a:ext cx="56700" cy="55200"/>
            </a:xfrm>
            <a:custGeom>
              <a:rect b="b" l="l" r="r" t="t"/>
              <a:pathLst>
                <a:path extrusionOk="0" h="2208" w="2268">
                  <a:moveTo>
                    <a:pt x="1886" y="1"/>
                  </a:moveTo>
                  <a:cubicBezTo>
                    <a:pt x="1812" y="1"/>
                    <a:pt x="1735" y="33"/>
                    <a:pt x="1674" y="110"/>
                  </a:cubicBezTo>
                  <a:cubicBezTo>
                    <a:pt x="1234" y="670"/>
                    <a:pt x="781" y="1241"/>
                    <a:pt x="222" y="1706"/>
                  </a:cubicBezTo>
                  <a:cubicBezTo>
                    <a:pt x="0" y="1879"/>
                    <a:pt x="176" y="2208"/>
                    <a:pt x="390" y="2208"/>
                  </a:cubicBezTo>
                  <a:cubicBezTo>
                    <a:pt x="440" y="2208"/>
                    <a:pt x="493" y="2190"/>
                    <a:pt x="543" y="2146"/>
                  </a:cubicBezTo>
                  <a:cubicBezTo>
                    <a:pt x="1150" y="1658"/>
                    <a:pt x="1627" y="1051"/>
                    <a:pt x="2103" y="432"/>
                  </a:cubicBezTo>
                  <a:cubicBezTo>
                    <a:pt x="2268" y="232"/>
                    <a:pt x="2085" y="1"/>
                    <a:pt x="1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3594500" y="2349475"/>
              <a:ext cx="53525" cy="52475"/>
            </a:xfrm>
            <a:custGeom>
              <a:rect b="b" l="l" r="r" t="t"/>
              <a:pathLst>
                <a:path extrusionOk="0" h="2099" w="2141">
                  <a:moveTo>
                    <a:pt x="1747" y="0"/>
                  </a:moveTo>
                  <a:cubicBezTo>
                    <a:pt x="1694" y="0"/>
                    <a:pt x="1638" y="19"/>
                    <a:pt x="1583" y="62"/>
                  </a:cubicBezTo>
                  <a:cubicBezTo>
                    <a:pt x="1012" y="503"/>
                    <a:pt x="595" y="1086"/>
                    <a:pt x="167" y="1657"/>
                  </a:cubicBezTo>
                  <a:cubicBezTo>
                    <a:pt x="0" y="1859"/>
                    <a:pt x="200" y="2098"/>
                    <a:pt x="408" y="2098"/>
                  </a:cubicBezTo>
                  <a:cubicBezTo>
                    <a:pt x="483" y="2098"/>
                    <a:pt x="559" y="2067"/>
                    <a:pt x="619" y="1991"/>
                  </a:cubicBezTo>
                  <a:cubicBezTo>
                    <a:pt x="1012" y="1455"/>
                    <a:pt x="1405" y="919"/>
                    <a:pt x="1929" y="503"/>
                  </a:cubicBezTo>
                  <a:cubicBezTo>
                    <a:pt x="2140" y="329"/>
                    <a:pt x="1971" y="0"/>
                    <a:pt x="1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3566850" y="2332625"/>
              <a:ext cx="49950" cy="62075"/>
            </a:xfrm>
            <a:custGeom>
              <a:rect b="b" l="l" r="r" t="t"/>
              <a:pathLst>
                <a:path extrusionOk="0" h="2483" w="1998">
                  <a:moveTo>
                    <a:pt x="1613" y="1"/>
                  </a:moveTo>
                  <a:cubicBezTo>
                    <a:pt x="1539" y="1"/>
                    <a:pt x="1464" y="32"/>
                    <a:pt x="1404" y="105"/>
                  </a:cubicBezTo>
                  <a:cubicBezTo>
                    <a:pt x="915" y="748"/>
                    <a:pt x="451" y="1391"/>
                    <a:pt x="94" y="2117"/>
                  </a:cubicBezTo>
                  <a:cubicBezTo>
                    <a:pt x="0" y="2320"/>
                    <a:pt x="183" y="2482"/>
                    <a:pt x="357" y="2482"/>
                  </a:cubicBezTo>
                  <a:cubicBezTo>
                    <a:pt x="448" y="2482"/>
                    <a:pt x="537" y="2438"/>
                    <a:pt x="582" y="2331"/>
                  </a:cubicBezTo>
                  <a:cubicBezTo>
                    <a:pt x="927" y="1641"/>
                    <a:pt x="1380" y="1034"/>
                    <a:pt x="1832" y="438"/>
                  </a:cubicBezTo>
                  <a:cubicBezTo>
                    <a:pt x="1998" y="229"/>
                    <a:pt x="1813" y="1"/>
                    <a:pt x="16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3484300" y="2388000"/>
              <a:ext cx="28050" cy="108275"/>
            </a:xfrm>
            <a:custGeom>
              <a:rect b="b" l="l" r="r" t="t"/>
              <a:pathLst>
                <a:path extrusionOk="0" h="4331" w="1122">
                  <a:moveTo>
                    <a:pt x="623" y="1"/>
                  </a:moveTo>
                  <a:cubicBezTo>
                    <a:pt x="474" y="1"/>
                    <a:pt x="327" y="111"/>
                    <a:pt x="360" y="307"/>
                  </a:cubicBezTo>
                  <a:cubicBezTo>
                    <a:pt x="574" y="1557"/>
                    <a:pt x="181" y="2795"/>
                    <a:pt x="26" y="4022"/>
                  </a:cubicBezTo>
                  <a:cubicBezTo>
                    <a:pt x="0" y="4217"/>
                    <a:pt x="149" y="4331"/>
                    <a:pt x="297" y="4331"/>
                  </a:cubicBezTo>
                  <a:cubicBezTo>
                    <a:pt x="419" y="4331"/>
                    <a:pt x="541" y="4254"/>
                    <a:pt x="562" y="4081"/>
                  </a:cubicBezTo>
                  <a:cubicBezTo>
                    <a:pt x="741" y="2807"/>
                    <a:pt x="1122" y="1521"/>
                    <a:pt x="896" y="236"/>
                  </a:cubicBezTo>
                  <a:cubicBezTo>
                    <a:pt x="869" y="75"/>
                    <a:pt x="745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3419975" y="2303650"/>
              <a:ext cx="47250" cy="66000"/>
            </a:xfrm>
            <a:custGeom>
              <a:rect b="b" l="l" r="r" t="t"/>
              <a:pathLst>
                <a:path extrusionOk="0" h="2640" w="1890">
                  <a:moveTo>
                    <a:pt x="1535" y="1"/>
                  </a:moveTo>
                  <a:cubicBezTo>
                    <a:pt x="1438" y="1"/>
                    <a:pt x="1340" y="50"/>
                    <a:pt x="1290" y="169"/>
                  </a:cubicBezTo>
                  <a:cubicBezTo>
                    <a:pt x="956" y="871"/>
                    <a:pt x="611" y="1562"/>
                    <a:pt x="159" y="2193"/>
                  </a:cubicBezTo>
                  <a:cubicBezTo>
                    <a:pt x="1" y="2403"/>
                    <a:pt x="192" y="2640"/>
                    <a:pt x="389" y="2640"/>
                  </a:cubicBezTo>
                  <a:cubicBezTo>
                    <a:pt x="460" y="2640"/>
                    <a:pt x="531" y="2610"/>
                    <a:pt x="587" y="2538"/>
                  </a:cubicBezTo>
                  <a:cubicBezTo>
                    <a:pt x="1075" y="1859"/>
                    <a:pt x="1433" y="1121"/>
                    <a:pt x="1790" y="371"/>
                  </a:cubicBezTo>
                  <a:cubicBezTo>
                    <a:pt x="1890" y="164"/>
                    <a:pt x="1712" y="1"/>
                    <a:pt x="1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3516525" y="2211800"/>
              <a:ext cx="60275" cy="65000"/>
            </a:xfrm>
            <a:custGeom>
              <a:rect b="b" l="l" r="r" t="t"/>
              <a:pathLst>
                <a:path extrusionOk="0" h="2600" w="2411">
                  <a:moveTo>
                    <a:pt x="2050" y="0"/>
                  </a:moveTo>
                  <a:cubicBezTo>
                    <a:pt x="2013" y="0"/>
                    <a:pt x="1971" y="10"/>
                    <a:pt x="1928" y="33"/>
                  </a:cubicBezTo>
                  <a:cubicBezTo>
                    <a:pt x="1071" y="461"/>
                    <a:pt x="595" y="1342"/>
                    <a:pt x="130" y="2140"/>
                  </a:cubicBezTo>
                  <a:cubicBezTo>
                    <a:pt x="0" y="2357"/>
                    <a:pt x="205" y="2599"/>
                    <a:pt x="395" y="2599"/>
                  </a:cubicBezTo>
                  <a:cubicBezTo>
                    <a:pt x="466" y="2599"/>
                    <a:pt x="534" y="2566"/>
                    <a:pt x="583" y="2485"/>
                  </a:cubicBezTo>
                  <a:cubicBezTo>
                    <a:pt x="976" y="1783"/>
                    <a:pt x="1392" y="926"/>
                    <a:pt x="2143" y="557"/>
                  </a:cubicBezTo>
                  <a:cubicBezTo>
                    <a:pt x="2411" y="412"/>
                    <a:pt x="2295" y="0"/>
                    <a:pt x="2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3339150" y="2416575"/>
              <a:ext cx="35225" cy="58050"/>
            </a:xfrm>
            <a:custGeom>
              <a:rect b="b" l="l" r="r" t="t"/>
              <a:pathLst>
                <a:path extrusionOk="0" h="2322" w="1409">
                  <a:moveTo>
                    <a:pt x="1061" y="0"/>
                  </a:moveTo>
                  <a:cubicBezTo>
                    <a:pt x="967" y="0"/>
                    <a:pt x="875" y="52"/>
                    <a:pt x="832" y="176"/>
                  </a:cubicBezTo>
                  <a:cubicBezTo>
                    <a:pt x="629" y="759"/>
                    <a:pt x="451" y="1355"/>
                    <a:pt x="129" y="1867"/>
                  </a:cubicBezTo>
                  <a:cubicBezTo>
                    <a:pt x="0" y="2082"/>
                    <a:pt x="188" y="2322"/>
                    <a:pt x="370" y="2322"/>
                  </a:cubicBezTo>
                  <a:cubicBezTo>
                    <a:pt x="439" y="2322"/>
                    <a:pt x="508" y="2286"/>
                    <a:pt x="558" y="2200"/>
                  </a:cubicBezTo>
                  <a:cubicBezTo>
                    <a:pt x="915" y="1629"/>
                    <a:pt x="1129" y="1009"/>
                    <a:pt x="1332" y="378"/>
                  </a:cubicBezTo>
                  <a:cubicBezTo>
                    <a:pt x="1408" y="165"/>
                    <a:pt x="1230" y="0"/>
                    <a:pt x="1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3293925" y="2363575"/>
              <a:ext cx="53150" cy="65100"/>
            </a:xfrm>
            <a:custGeom>
              <a:rect b="b" l="l" r="r" t="t"/>
              <a:pathLst>
                <a:path extrusionOk="0" h="2604" w="2126">
                  <a:moveTo>
                    <a:pt x="1725" y="0"/>
                  </a:moveTo>
                  <a:cubicBezTo>
                    <a:pt x="1674" y="0"/>
                    <a:pt x="1621" y="17"/>
                    <a:pt x="1569" y="58"/>
                  </a:cubicBezTo>
                  <a:cubicBezTo>
                    <a:pt x="831" y="641"/>
                    <a:pt x="176" y="1355"/>
                    <a:pt x="33" y="2308"/>
                  </a:cubicBezTo>
                  <a:cubicBezTo>
                    <a:pt x="1" y="2497"/>
                    <a:pt x="149" y="2603"/>
                    <a:pt x="301" y="2603"/>
                  </a:cubicBezTo>
                  <a:cubicBezTo>
                    <a:pt x="426" y="2603"/>
                    <a:pt x="554" y="2530"/>
                    <a:pt x="581" y="2367"/>
                  </a:cubicBezTo>
                  <a:cubicBezTo>
                    <a:pt x="712" y="1558"/>
                    <a:pt x="1307" y="963"/>
                    <a:pt x="1903" y="486"/>
                  </a:cubicBezTo>
                  <a:cubicBezTo>
                    <a:pt x="2125" y="322"/>
                    <a:pt x="1947" y="0"/>
                    <a:pt x="1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3368175" y="2276025"/>
              <a:ext cx="37450" cy="40725"/>
            </a:xfrm>
            <a:custGeom>
              <a:rect b="b" l="l" r="r" t="t"/>
              <a:pathLst>
                <a:path extrusionOk="0" h="1629" w="1498">
                  <a:moveTo>
                    <a:pt x="1140" y="1"/>
                  </a:moveTo>
                  <a:cubicBezTo>
                    <a:pt x="1042" y="1"/>
                    <a:pt x="943" y="46"/>
                    <a:pt x="885" y="154"/>
                  </a:cubicBezTo>
                  <a:cubicBezTo>
                    <a:pt x="707" y="524"/>
                    <a:pt x="385" y="845"/>
                    <a:pt x="147" y="1178"/>
                  </a:cubicBezTo>
                  <a:cubicBezTo>
                    <a:pt x="0" y="1394"/>
                    <a:pt x="191" y="1628"/>
                    <a:pt x="379" y="1628"/>
                  </a:cubicBezTo>
                  <a:cubicBezTo>
                    <a:pt x="451" y="1628"/>
                    <a:pt x="523" y="1594"/>
                    <a:pt x="576" y="1512"/>
                  </a:cubicBezTo>
                  <a:cubicBezTo>
                    <a:pt x="838" y="1119"/>
                    <a:pt x="1183" y="797"/>
                    <a:pt x="1397" y="369"/>
                  </a:cubicBezTo>
                  <a:cubicBezTo>
                    <a:pt x="1498" y="160"/>
                    <a:pt x="1321" y="1"/>
                    <a:pt x="1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3490800" y="2168725"/>
              <a:ext cx="58950" cy="51525"/>
            </a:xfrm>
            <a:custGeom>
              <a:rect b="b" l="l" r="r" t="t"/>
              <a:pathLst>
                <a:path extrusionOk="0" h="2061" w="2358">
                  <a:moveTo>
                    <a:pt x="1988" y="0"/>
                  </a:moveTo>
                  <a:cubicBezTo>
                    <a:pt x="1952" y="0"/>
                    <a:pt x="1914" y="9"/>
                    <a:pt x="1874" y="29"/>
                  </a:cubicBezTo>
                  <a:cubicBezTo>
                    <a:pt x="1159" y="375"/>
                    <a:pt x="600" y="970"/>
                    <a:pt x="147" y="1625"/>
                  </a:cubicBezTo>
                  <a:cubicBezTo>
                    <a:pt x="0" y="1824"/>
                    <a:pt x="193" y="2061"/>
                    <a:pt x="382" y="2061"/>
                  </a:cubicBezTo>
                  <a:cubicBezTo>
                    <a:pt x="453" y="2061"/>
                    <a:pt x="524" y="2027"/>
                    <a:pt x="576" y="1946"/>
                  </a:cubicBezTo>
                  <a:cubicBezTo>
                    <a:pt x="969" y="1387"/>
                    <a:pt x="1457" y="851"/>
                    <a:pt x="2088" y="529"/>
                  </a:cubicBezTo>
                  <a:cubicBezTo>
                    <a:pt x="2358" y="405"/>
                    <a:pt x="2230" y="0"/>
                    <a:pt x="1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3547975" y="2116525"/>
              <a:ext cx="83350" cy="62250"/>
            </a:xfrm>
            <a:custGeom>
              <a:rect b="b" l="l" r="r" t="t"/>
              <a:pathLst>
                <a:path extrusionOk="0" h="2490" w="3334">
                  <a:moveTo>
                    <a:pt x="2933" y="0"/>
                  </a:moveTo>
                  <a:cubicBezTo>
                    <a:pt x="2882" y="0"/>
                    <a:pt x="2829" y="17"/>
                    <a:pt x="2778" y="57"/>
                  </a:cubicBezTo>
                  <a:lnTo>
                    <a:pt x="1051" y="1415"/>
                  </a:lnTo>
                  <a:cubicBezTo>
                    <a:pt x="218" y="2072"/>
                    <a:pt x="0" y="2490"/>
                    <a:pt x="252" y="2490"/>
                  </a:cubicBezTo>
                  <a:cubicBezTo>
                    <a:pt x="425" y="2490"/>
                    <a:pt x="818" y="2294"/>
                    <a:pt x="1385" y="1843"/>
                  </a:cubicBezTo>
                  <a:lnTo>
                    <a:pt x="3111" y="498"/>
                  </a:lnTo>
                  <a:cubicBezTo>
                    <a:pt x="3334" y="324"/>
                    <a:pt x="3155" y="0"/>
                    <a:pt x="2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3668150" y="2011925"/>
              <a:ext cx="73650" cy="56575"/>
            </a:xfrm>
            <a:custGeom>
              <a:rect b="b" l="l" r="r" t="t"/>
              <a:pathLst>
                <a:path extrusionOk="0" h="2263" w="2946">
                  <a:moveTo>
                    <a:pt x="2551" y="1"/>
                  </a:moveTo>
                  <a:cubicBezTo>
                    <a:pt x="2498" y="1"/>
                    <a:pt x="2442" y="19"/>
                    <a:pt x="2388" y="62"/>
                  </a:cubicBezTo>
                  <a:lnTo>
                    <a:pt x="233" y="1765"/>
                  </a:lnTo>
                  <a:cubicBezTo>
                    <a:pt x="1" y="1939"/>
                    <a:pt x="185" y="2263"/>
                    <a:pt x="410" y="2263"/>
                  </a:cubicBezTo>
                  <a:cubicBezTo>
                    <a:pt x="461" y="2263"/>
                    <a:pt x="515" y="2246"/>
                    <a:pt x="566" y="2206"/>
                  </a:cubicBezTo>
                  <a:lnTo>
                    <a:pt x="2733" y="515"/>
                  </a:lnTo>
                  <a:cubicBezTo>
                    <a:pt x="2945" y="332"/>
                    <a:pt x="2775" y="1"/>
                    <a:pt x="2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1" name="Google Shape;8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/>
          <p:nvPr>
            <p:ph type="title"/>
          </p:nvPr>
        </p:nvSpPr>
        <p:spPr>
          <a:xfrm>
            <a:off x="713225" y="1904441"/>
            <a:ext cx="3858900" cy="8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4" name="Google Shape;84;p9"/>
          <p:cNvSpPr txBox="1"/>
          <p:nvPr>
            <p:ph idx="1" type="subTitle"/>
          </p:nvPr>
        </p:nvSpPr>
        <p:spPr>
          <a:xfrm>
            <a:off x="713225" y="2992895"/>
            <a:ext cx="3858900" cy="7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5" name="Google Shape;85;p9"/>
          <p:cNvSpPr/>
          <p:nvPr/>
        </p:nvSpPr>
        <p:spPr>
          <a:xfrm>
            <a:off x="8820575" y="-56775"/>
            <a:ext cx="369000" cy="526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9"/>
          <p:cNvSpPr txBox="1"/>
          <p:nvPr>
            <p:ph idx="2" type="subTitle"/>
          </p:nvPr>
        </p:nvSpPr>
        <p:spPr>
          <a:xfrm>
            <a:off x="713225" y="3928968"/>
            <a:ext cx="3858900" cy="4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b="1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7" name="Google Shape;87;p9"/>
          <p:cNvSpPr/>
          <p:nvPr/>
        </p:nvSpPr>
        <p:spPr>
          <a:xfrm rot="10800000">
            <a:off x="2335775" y="-385825"/>
            <a:ext cx="7102800" cy="29634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9"/>
          <p:cNvSpPr/>
          <p:nvPr/>
        </p:nvSpPr>
        <p:spPr>
          <a:xfrm rot="10800000">
            <a:off x="4861150" y="-640725"/>
            <a:ext cx="4606800" cy="3326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9"/>
          <p:cNvSpPr/>
          <p:nvPr/>
        </p:nvSpPr>
        <p:spPr>
          <a:xfrm rot="-5400000">
            <a:off x="6158775" y="2077450"/>
            <a:ext cx="3309600" cy="2963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9"/>
          <p:cNvPicPr preferRelativeResize="0"/>
          <p:nvPr/>
        </p:nvPicPr>
        <p:blipFill rotWithShape="1">
          <a:blip r:embed="rId2">
            <a:alphaModFix/>
          </a:blip>
          <a:srcRect b="66089" l="58138" r="13446" t="17041"/>
          <a:stretch/>
        </p:blipFill>
        <p:spPr>
          <a:xfrm flipH="1" rot="10800000">
            <a:off x="5240002" y="970280"/>
            <a:ext cx="4776247" cy="290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9"/>
          <p:cNvPicPr preferRelativeResize="0"/>
          <p:nvPr/>
        </p:nvPicPr>
        <p:blipFill rotWithShape="1">
          <a:blip r:embed="rId3">
            <a:alphaModFix amt="50000"/>
          </a:blip>
          <a:srcRect b="69003" l="29526" r="50114" t="19301"/>
          <a:stretch/>
        </p:blipFill>
        <p:spPr>
          <a:xfrm>
            <a:off x="6822400" y="274025"/>
            <a:ext cx="2193600" cy="176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 txBox="1"/>
          <p:nvPr>
            <p:ph idx="1" type="body"/>
          </p:nvPr>
        </p:nvSpPr>
        <p:spPr>
          <a:xfrm>
            <a:off x="779475" y="2858375"/>
            <a:ext cx="4098300" cy="7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1"/>
                </a:solidFill>
              </a:defRPr>
            </a:lvl1pPr>
          </a:lstStyle>
          <a:p/>
        </p:txBody>
      </p:sp>
      <p:sp>
        <p:nvSpPr>
          <p:cNvPr id="95" name="Google Shape;95;p10"/>
          <p:cNvSpPr txBox="1"/>
          <p:nvPr>
            <p:ph type="title"/>
          </p:nvPr>
        </p:nvSpPr>
        <p:spPr>
          <a:xfrm>
            <a:off x="779475" y="1140225"/>
            <a:ext cx="3854700" cy="15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96" name="Google Shape;96;p10"/>
          <p:cNvSpPr/>
          <p:nvPr/>
        </p:nvSpPr>
        <p:spPr>
          <a:xfrm rot="-4474782">
            <a:off x="3655356" y="173355"/>
            <a:ext cx="266365" cy="281067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0"/>
          <p:cNvSpPr/>
          <p:nvPr/>
        </p:nvSpPr>
        <p:spPr>
          <a:xfrm rot="-4474753">
            <a:off x="3995591" y="331670"/>
            <a:ext cx="180749" cy="190725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0"/>
          <p:cNvSpPr/>
          <p:nvPr/>
        </p:nvSpPr>
        <p:spPr>
          <a:xfrm flipH="1" rot="5400000">
            <a:off x="-1182450" y="3086325"/>
            <a:ext cx="2939700" cy="28263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0"/>
          <p:cNvPicPr preferRelativeResize="0"/>
          <p:nvPr/>
        </p:nvPicPr>
        <p:blipFill rotWithShape="1">
          <a:blip r:embed="rId2">
            <a:alphaModFix/>
          </a:blip>
          <a:srcRect b="28622" l="73125" r="6317" t="60862"/>
          <a:stretch/>
        </p:blipFill>
        <p:spPr>
          <a:xfrm flipH="1" rot="10800000">
            <a:off x="0" y="3984776"/>
            <a:ext cx="1225103" cy="102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1750" y="363875"/>
            <a:ext cx="780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stoga"/>
              <a:buNone/>
              <a:defRPr sz="31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stoga"/>
              <a:buNone/>
              <a:defRPr sz="31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stoga"/>
              <a:buNone/>
              <a:defRPr sz="31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stoga"/>
              <a:buNone/>
              <a:defRPr sz="31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stoga"/>
              <a:buNone/>
              <a:defRPr sz="31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stoga"/>
              <a:buNone/>
              <a:defRPr sz="31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stoga"/>
              <a:buNone/>
              <a:defRPr sz="31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stoga"/>
              <a:buNone/>
              <a:defRPr sz="31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stoga"/>
              <a:buNone/>
              <a:defRPr sz="31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1750" y="1152475"/>
            <a:ext cx="82107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arela Round"/>
              <a:buChar char="●"/>
              <a:defRPr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indent="-3429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arela Round"/>
              <a:buChar char="○"/>
              <a:defRPr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indent="-3429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arela Round"/>
              <a:buChar char="■"/>
              <a:defRPr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indent="-3429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arela Round"/>
              <a:buChar char="●"/>
              <a:defRPr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indent="-3429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arela Round"/>
              <a:buChar char="○"/>
              <a:defRPr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indent="-3429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arela Round"/>
              <a:buChar char="■"/>
              <a:defRPr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indent="-3429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arela Round"/>
              <a:buChar char="●"/>
              <a:defRPr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indent="-3429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arela Round"/>
              <a:buChar char="○"/>
              <a:defRPr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indent="-3429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Varela Round"/>
              <a:buChar char="■"/>
              <a:defRPr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1.png"/><Relationship Id="rId7" Type="http://schemas.openxmlformats.org/officeDocument/2006/relationships/image" Target="../media/image9.pn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youtube.com/watch?v=I5Z_D97X24g" TargetMode="External"/><Relationship Id="rId4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Relationship Id="rId4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g"/><Relationship Id="rId4" Type="http://schemas.openxmlformats.org/officeDocument/2006/relationships/image" Target="../media/image43.png"/><Relationship Id="rId9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41.png"/><Relationship Id="rId7" Type="http://schemas.openxmlformats.org/officeDocument/2006/relationships/image" Target="../media/image40.png"/><Relationship Id="rId8" Type="http://schemas.openxmlformats.org/officeDocument/2006/relationships/image" Target="../media/image30.png"/><Relationship Id="rId10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jpg"/><Relationship Id="rId4" Type="http://schemas.openxmlformats.org/officeDocument/2006/relationships/image" Target="../media/image20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efoqsOCErFo" TargetMode="External"/><Relationship Id="rId4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hyperlink" Target="http://drive.google.com/file/d/10dgjeICDfa7rAudMiwNjnGHOL6dm9dZp/view" TargetMode="External"/><Relationship Id="rId5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Relationship Id="rId4" Type="http://schemas.openxmlformats.org/officeDocument/2006/relationships/hyperlink" Target="http://drive.google.com/file/d/1-UAOYq7_iisAq6gqQBTXtGYRB9Yyx2HC/view" TargetMode="External"/><Relationship Id="rId5" Type="http://schemas.openxmlformats.org/officeDocument/2006/relationships/image" Target="../media/image14.png"/><Relationship Id="rId6" Type="http://schemas.openxmlformats.org/officeDocument/2006/relationships/hyperlink" Target="http://drive.google.com/file/d/1he_w8T0WtkqhcQIFKnpnox_jA6JyAVQP/view" TargetMode="External"/><Relationship Id="rId7" Type="http://schemas.openxmlformats.org/officeDocument/2006/relationships/hyperlink" Target="http://drive.google.com/file/d/1qWkhdcA2VcVaefGjE3peIKr_d-55ZXrH/view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00" y="-894025"/>
            <a:ext cx="9143999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1"/>
          <p:cNvSpPr txBox="1"/>
          <p:nvPr>
            <p:ph type="ctrTitle"/>
          </p:nvPr>
        </p:nvSpPr>
        <p:spPr>
          <a:xfrm>
            <a:off x="1260000" y="1554125"/>
            <a:ext cx="6624000" cy="1558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Rosh Hashanah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Jewish New Year</a:t>
            </a:r>
            <a:endParaRPr/>
          </a:p>
        </p:txBody>
      </p:sp>
      <p:sp>
        <p:nvSpPr>
          <p:cNvPr id="333" name="Google Shape;333;p31"/>
          <p:cNvSpPr/>
          <p:nvPr/>
        </p:nvSpPr>
        <p:spPr>
          <a:xfrm rot="10800000">
            <a:off x="5772425" y="-266975"/>
            <a:ext cx="34995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4" name="Google Shape;334;p31"/>
          <p:cNvPicPr preferRelativeResize="0"/>
          <p:nvPr/>
        </p:nvPicPr>
        <p:blipFill rotWithShape="1">
          <a:blip r:embed="rId4">
            <a:alphaModFix/>
          </a:blip>
          <a:srcRect b="69003" l="29526" r="50114" t="19301"/>
          <a:stretch/>
        </p:blipFill>
        <p:spPr>
          <a:xfrm>
            <a:off x="6714575" y="141900"/>
            <a:ext cx="1858725" cy="149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1"/>
          <p:cNvPicPr preferRelativeResize="0"/>
          <p:nvPr/>
        </p:nvPicPr>
        <p:blipFill rotWithShape="1">
          <a:blip r:embed="rId4">
            <a:alphaModFix/>
          </a:blip>
          <a:srcRect b="86875" l="57400" r="2051" t="0"/>
          <a:stretch/>
        </p:blipFill>
        <p:spPr>
          <a:xfrm flipH="1" rot="10800000">
            <a:off x="-902331" y="3643775"/>
            <a:ext cx="2930400" cy="15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1"/>
          <p:cNvPicPr preferRelativeResize="0"/>
          <p:nvPr/>
        </p:nvPicPr>
        <p:blipFill rotWithShape="1">
          <a:blip r:embed="rId5">
            <a:alphaModFix/>
          </a:blip>
          <a:srcRect b="19235" l="22358" r="44296" t="69863"/>
          <a:stretch/>
        </p:blipFill>
        <p:spPr>
          <a:xfrm flipH="1">
            <a:off x="299572" y="3797912"/>
            <a:ext cx="2325428" cy="124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1"/>
          <p:cNvPicPr preferRelativeResize="0"/>
          <p:nvPr/>
        </p:nvPicPr>
        <p:blipFill rotWithShape="1">
          <a:blip r:embed="rId4">
            <a:alphaModFix/>
          </a:blip>
          <a:srcRect b="86884" l="26631" r="47338" t="0"/>
          <a:stretch/>
        </p:blipFill>
        <p:spPr>
          <a:xfrm>
            <a:off x="-778550" y="-266975"/>
            <a:ext cx="1955183" cy="137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1"/>
          <p:cNvPicPr preferRelativeResize="0"/>
          <p:nvPr/>
        </p:nvPicPr>
        <p:blipFill rotWithShape="1">
          <a:blip r:embed="rId4">
            <a:alphaModFix/>
          </a:blip>
          <a:srcRect b="16457" l="66904" r="8783" t="71537"/>
          <a:stretch/>
        </p:blipFill>
        <p:spPr>
          <a:xfrm rot="-4523024">
            <a:off x="7074251" y="-34303"/>
            <a:ext cx="3169898" cy="271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1"/>
          <p:cNvSpPr txBox="1"/>
          <p:nvPr/>
        </p:nvSpPr>
        <p:spPr>
          <a:xfrm>
            <a:off x="8640275" y="28625"/>
            <a:ext cx="482100" cy="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בס’’ד</a:t>
            </a:r>
            <a:endParaRPr sz="7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41" name="Google Shape;34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613214">
            <a:off x="-231697" y="2182723"/>
            <a:ext cx="3472799" cy="1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2170">
            <a:off x="44513" y="480383"/>
            <a:ext cx="1704589" cy="154250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1"/>
          <p:cNvSpPr txBox="1"/>
          <p:nvPr>
            <p:ph idx="1" type="subTitle"/>
          </p:nvPr>
        </p:nvSpPr>
        <p:spPr>
          <a:xfrm rot="3427">
            <a:off x="299575" y="1044500"/>
            <a:ext cx="1203601" cy="5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Yaldei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0"/>
          <p:cNvSpPr txBox="1"/>
          <p:nvPr>
            <p:ph idx="1" type="body"/>
          </p:nvPr>
        </p:nvSpPr>
        <p:spPr>
          <a:xfrm>
            <a:off x="84950" y="1443400"/>
            <a:ext cx="3936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Rosh Hashana we blow the shofar for as many yidden as we can!  The Rebbe wants every Jew to listen to the shofar!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such a big mitzva to listen to the shofar!</a:t>
            </a:r>
            <a:endParaRPr/>
          </a:p>
        </p:txBody>
      </p:sp>
      <p:sp>
        <p:nvSpPr>
          <p:cNvPr id="466" name="Google Shape;466;p40"/>
          <p:cNvSpPr txBox="1"/>
          <p:nvPr>
            <p:ph type="title"/>
          </p:nvPr>
        </p:nvSpPr>
        <p:spPr>
          <a:xfrm>
            <a:off x="126050" y="500050"/>
            <a:ext cx="3854700" cy="4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Shofar for Everyone!</a:t>
            </a:r>
            <a:endParaRPr/>
          </a:p>
        </p:txBody>
      </p:sp>
      <p:pic>
        <p:nvPicPr>
          <p:cNvPr id="467" name="Google Shape;46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1150" y="674375"/>
            <a:ext cx="4628221" cy="347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288" y="1062188"/>
            <a:ext cx="2788174" cy="381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39311">
            <a:off x="2754851" y="592772"/>
            <a:ext cx="4979953" cy="5036083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1"/>
          <p:cNvSpPr txBox="1"/>
          <p:nvPr>
            <p:ph type="title"/>
          </p:nvPr>
        </p:nvSpPr>
        <p:spPr>
          <a:xfrm>
            <a:off x="713250" y="2114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I get a Shofar from anywhere?</a:t>
            </a:r>
            <a:endParaRPr/>
          </a:p>
        </p:txBody>
      </p:sp>
      <p:sp>
        <p:nvSpPr>
          <p:cNvPr id="475" name="Google Shape;475;p41"/>
          <p:cNvSpPr/>
          <p:nvPr/>
        </p:nvSpPr>
        <p:spPr>
          <a:xfrm rot="370760">
            <a:off x="572613" y="4064232"/>
            <a:ext cx="2377478" cy="443487"/>
          </a:xfrm>
          <a:custGeom>
            <a:rect b="b" l="l" r="r" t="t"/>
            <a:pathLst>
              <a:path extrusionOk="0" h="9708" w="48354">
                <a:moveTo>
                  <a:pt x="42117" y="1"/>
                </a:moveTo>
                <a:cubicBezTo>
                  <a:pt x="40907" y="1"/>
                  <a:pt x="39658" y="121"/>
                  <a:pt x="38400" y="201"/>
                </a:cubicBezTo>
                <a:cubicBezTo>
                  <a:pt x="34471" y="451"/>
                  <a:pt x="30542" y="772"/>
                  <a:pt x="26625" y="1165"/>
                </a:cubicBezTo>
                <a:cubicBezTo>
                  <a:pt x="18517" y="1975"/>
                  <a:pt x="10528" y="3153"/>
                  <a:pt x="2562" y="4880"/>
                </a:cubicBezTo>
                <a:cubicBezTo>
                  <a:pt x="0" y="5431"/>
                  <a:pt x="409" y="9707"/>
                  <a:pt x="2923" y="9707"/>
                </a:cubicBezTo>
                <a:cubicBezTo>
                  <a:pt x="3014" y="9707"/>
                  <a:pt x="3108" y="9702"/>
                  <a:pt x="3205" y="9690"/>
                </a:cubicBezTo>
                <a:cubicBezTo>
                  <a:pt x="11278" y="8702"/>
                  <a:pt x="19374" y="7714"/>
                  <a:pt x="27470" y="6987"/>
                </a:cubicBezTo>
                <a:cubicBezTo>
                  <a:pt x="31387" y="6630"/>
                  <a:pt x="35316" y="6356"/>
                  <a:pt x="39246" y="6142"/>
                </a:cubicBezTo>
                <a:cubicBezTo>
                  <a:pt x="42389" y="5975"/>
                  <a:pt x="45496" y="6130"/>
                  <a:pt x="47794" y="3773"/>
                </a:cubicBezTo>
                <a:cubicBezTo>
                  <a:pt x="48294" y="3261"/>
                  <a:pt x="48354" y="2332"/>
                  <a:pt x="47794" y="1832"/>
                </a:cubicBezTo>
                <a:cubicBezTo>
                  <a:pt x="46116" y="348"/>
                  <a:pt x="44173" y="1"/>
                  <a:pt x="421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41"/>
          <p:cNvSpPr txBox="1"/>
          <p:nvPr>
            <p:ph idx="2" type="subTitle"/>
          </p:nvPr>
        </p:nvSpPr>
        <p:spPr>
          <a:xfrm>
            <a:off x="3714450" y="1419085"/>
            <a:ext cx="4060800" cy="166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Did the animal </a:t>
            </a:r>
            <a:br>
              <a:rPr lang="en" sz="2200"/>
            </a:br>
            <a:r>
              <a:rPr lang="en" sz="2200"/>
              <a:t>chew its cud and have </a:t>
            </a:r>
            <a:br>
              <a:rPr lang="en" sz="2200"/>
            </a:br>
            <a:r>
              <a:rPr lang="en" sz="2200"/>
              <a:t>split hooves?</a:t>
            </a:r>
            <a:endParaRPr sz="2200"/>
          </a:p>
        </p:txBody>
      </p:sp>
      <p:sp>
        <p:nvSpPr>
          <p:cNvPr id="477" name="Google Shape;477;p41"/>
          <p:cNvSpPr txBox="1"/>
          <p:nvPr>
            <p:ph idx="1" type="subTitle"/>
          </p:nvPr>
        </p:nvSpPr>
        <p:spPr>
          <a:xfrm>
            <a:off x="3766951" y="1037475"/>
            <a:ext cx="4008300" cy="38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Q. Was the animal Kosher?</a:t>
            </a:r>
            <a:endParaRPr sz="2300"/>
          </a:p>
        </p:txBody>
      </p:sp>
      <p:sp>
        <p:nvSpPr>
          <p:cNvPr id="478" name="Google Shape;478;p41"/>
          <p:cNvSpPr txBox="1"/>
          <p:nvPr>
            <p:ph idx="4" type="subTitle"/>
          </p:nvPr>
        </p:nvSpPr>
        <p:spPr>
          <a:xfrm>
            <a:off x="458301" y="3785163"/>
            <a:ext cx="2606100" cy="9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Split Hooves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62998">
            <a:off x="190182" y="538815"/>
            <a:ext cx="5175159" cy="523344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2"/>
          <p:cNvSpPr txBox="1"/>
          <p:nvPr>
            <p:ph type="title"/>
          </p:nvPr>
        </p:nvSpPr>
        <p:spPr>
          <a:xfrm>
            <a:off x="1726450" y="5766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about the Horns?</a:t>
            </a:r>
            <a:endParaRPr/>
          </a:p>
        </p:txBody>
      </p:sp>
      <p:sp>
        <p:nvSpPr>
          <p:cNvPr id="485" name="Google Shape;485;p42"/>
          <p:cNvSpPr txBox="1"/>
          <p:nvPr>
            <p:ph idx="5" type="subTitle"/>
          </p:nvPr>
        </p:nvSpPr>
        <p:spPr>
          <a:xfrm>
            <a:off x="2431225" y="1693075"/>
            <a:ext cx="5463600" cy="3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Q. Is the horn curved &amp; hollow?</a:t>
            </a:r>
            <a:endParaRPr sz="2400"/>
          </a:p>
        </p:txBody>
      </p:sp>
      <p:sp>
        <p:nvSpPr>
          <p:cNvPr id="486" name="Google Shape;486;p42"/>
          <p:cNvSpPr txBox="1"/>
          <p:nvPr>
            <p:ph idx="6" type="subTitle"/>
          </p:nvPr>
        </p:nvSpPr>
        <p:spPr>
          <a:xfrm>
            <a:off x="2196700" y="2514350"/>
            <a:ext cx="5847000" cy="93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The horn must have a curve. 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It also must be naturally hollow</a:t>
            </a:r>
            <a:endParaRPr sz="19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3"/>
          <p:cNvSpPr txBox="1"/>
          <p:nvPr>
            <p:ph type="title"/>
          </p:nvPr>
        </p:nvSpPr>
        <p:spPr>
          <a:xfrm>
            <a:off x="700325" y="1928241"/>
            <a:ext cx="3858900" cy="8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Machzor</a:t>
            </a:r>
            <a:endParaRPr/>
          </a:p>
        </p:txBody>
      </p:sp>
      <p:sp>
        <p:nvSpPr>
          <p:cNvPr id="492" name="Google Shape;492;p43"/>
          <p:cNvSpPr txBox="1"/>
          <p:nvPr>
            <p:ph idx="1" type="subTitle"/>
          </p:nvPr>
        </p:nvSpPr>
        <p:spPr>
          <a:xfrm>
            <a:off x="713225" y="2950120"/>
            <a:ext cx="3858900" cy="7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use a special siddur called a machzor on Rosh Hashana.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ask Hashem for a sweet new year. </a:t>
            </a:r>
            <a:endParaRPr/>
          </a:p>
        </p:txBody>
      </p:sp>
      <p:grpSp>
        <p:nvGrpSpPr>
          <p:cNvPr id="493" name="Google Shape;493;p43"/>
          <p:cNvGrpSpPr/>
          <p:nvPr/>
        </p:nvGrpSpPr>
        <p:grpSpPr>
          <a:xfrm>
            <a:off x="2375788" y="2769755"/>
            <a:ext cx="507974" cy="180367"/>
            <a:chOff x="2544928" y="2715332"/>
            <a:chExt cx="507974" cy="180367"/>
          </a:xfrm>
        </p:grpSpPr>
        <p:sp>
          <p:nvSpPr>
            <p:cNvPr id="494" name="Google Shape;494;p43"/>
            <p:cNvSpPr/>
            <p:nvPr/>
          </p:nvSpPr>
          <p:spPr>
            <a:xfrm>
              <a:off x="2928452" y="2740141"/>
              <a:ext cx="124450" cy="130750"/>
            </a:xfrm>
            <a:custGeom>
              <a:rect b="b" l="l" r="r" t="t"/>
              <a:pathLst>
                <a:path extrusionOk="0" h="5230" w="4978">
                  <a:moveTo>
                    <a:pt x="2640" y="1"/>
                  </a:moveTo>
                  <a:cubicBezTo>
                    <a:pt x="1482" y="1"/>
                    <a:pt x="324" y="1373"/>
                    <a:pt x="72" y="2402"/>
                  </a:cubicBezTo>
                  <a:cubicBezTo>
                    <a:pt x="24" y="2581"/>
                    <a:pt x="0" y="2759"/>
                    <a:pt x="24" y="2938"/>
                  </a:cubicBezTo>
                  <a:cubicBezTo>
                    <a:pt x="96" y="3712"/>
                    <a:pt x="703" y="4403"/>
                    <a:pt x="1286" y="4855"/>
                  </a:cubicBezTo>
                  <a:cubicBezTo>
                    <a:pt x="1605" y="5117"/>
                    <a:pt x="1962" y="5230"/>
                    <a:pt x="2319" y="5230"/>
                  </a:cubicBezTo>
                  <a:cubicBezTo>
                    <a:pt x="3085" y="5230"/>
                    <a:pt x="3853" y="4711"/>
                    <a:pt x="4251" y="4022"/>
                  </a:cubicBezTo>
                  <a:cubicBezTo>
                    <a:pt x="4977" y="2771"/>
                    <a:pt x="4572" y="390"/>
                    <a:pt x="2941" y="33"/>
                  </a:cubicBezTo>
                  <a:cubicBezTo>
                    <a:pt x="2841" y="11"/>
                    <a:pt x="2740" y="1"/>
                    <a:pt x="2640" y="1"/>
                  </a:cubicBezTo>
                  <a:close/>
                </a:path>
              </a:pathLst>
            </a:custGeom>
            <a:solidFill>
              <a:srgbClr val="FEE8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43"/>
            <p:cNvSpPr/>
            <p:nvPr/>
          </p:nvSpPr>
          <p:spPr>
            <a:xfrm rot="7049100">
              <a:off x="2750532" y="2740139"/>
              <a:ext cx="124446" cy="130745"/>
            </a:xfrm>
            <a:custGeom>
              <a:rect b="b" l="l" r="r" t="t"/>
              <a:pathLst>
                <a:path extrusionOk="0" h="5230" w="4978">
                  <a:moveTo>
                    <a:pt x="2640" y="1"/>
                  </a:moveTo>
                  <a:cubicBezTo>
                    <a:pt x="1482" y="1"/>
                    <a:pt x="324" y="1373"/>
                    <a:pt x="72" y="2402"/>
                  </a:cubicBezTo>
                  <a:cubicBezTo>
                    <a:pt x="24" y="2581"/>
                    <a:pt x="0" y="2759"/>
                    <a:pt x="24" y="2938"/>
                  </a:cubicBezTo>
                  <a:cubicBezTo>
                    <a:pt x="96" y="3712"/>
                    <a:pt x="703" y="4403"/>
                    <a:pt x="1286" y="4855"/>
                  </a:cubicBezTo>
                  <a:cubicBezTo>
                    <a:pt x="1605" y="5117"/>
                    <a:pt x="1962" y="5230"/>
                    <a:pt x="2319" y="5230"/>
                  </a:cubicBezTo>
                  <a:cubicBezTo>
                    <a:pt x="3085" y="5230"/>
                    <a:pt x="3853" y="4711"/>
                    <a:pt x="4251" y="4022"/>
                  </a:cubicBezTo>
                  <a:cubicBezTo>
                    <a:pt x="4977" y="2771"/>
                    <a:pt x="4572" y="390"/>
                    <a:pt x="2941" y="33"/>
                  </a:cubicBezTo>
                  <a:cubicBezTo>
                    <a:pt x="2841" y="11"/>
                    <a:pt x="2740" y="1"/>
                    <a:pt x="2640" y="1"/>
                  </a:cubicBezTo>
                  <a:close/>
                </a:path>
              </a:pathLst>
            </a:custGeom>
            <a:solidFill>
              <a:srgbClr val="FEE8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43"/>
            <p:cNvSpPr/>
            <p:nvPr/>
          </p:nvSpPr>
          <p:spPr>
            <a:xfrm rot="-2479855">
              <a:off x="2572602" y="2740141"/>
              <a:ext cx="124449" cy="130749"/>
            </a:xfrm>
            <a:custGeom>
              <a:rect b="b" l="l" r="r" t="t"/>
              <a:pathLst>
                <a:path extrusionOk="0" h="5230" w="4978">
                  <a:moveTo>
                    <a:pt x="2640" y="1"/>
                  </a:moveTo>
                  <a:cubicBezTo>
                    <a:pt x="1482" y="1"/>
                    <a:pt x="324" y="1373"/>
                    <a:pt x="72" y="2402"/>
                  </a:cubicBezTo>
                  <a:cubicBezTo>
                    <a:pt x="24" y="2581"/>
                    <a:pt x="0" y="2759"/>
                    <a:pt x="24" y="2938"/>
                  </a:cubicBezTo>
                  <a:cubicBezTo>
                    <a:pt x="96" y="3712"/>
                    <a:pt x="703" y="4403"/>
                    <a:pt x="1286" y="4855"/>
                  </a:cubicBezTo>
                  <a:cubicBezTo>
                    <a:pt x="1605" y="5117"/>
                    <a:pt x="1962" y="5230"/>
                    <a:pt x="2319" y="5230"/>
                  </a:cubicBezTo>
                  <a:cubicBezTo>
                    <a:pt x="3085" y="5230"/>
                    <a:pt x="3853" y="4711"/>
                    <a:pt x="4251" y="4022"/>
                  </a:cubicBezTo>
                  <a:cubicBezTo>
                    <a:pt x="4977" y="2771"/>
                    <a:pt x="4572" y="390"/>
                    <a:pt x="2941" y="33"/>
                  </a:cubicBezTo>
                  <a:cubicBezTo>
                    <a:pt x="2841" y="11"/>
                    <a:pt x="2740" y="1"/>
                    <a:pt x="2640" y="1"/>
                  </a:cubicBezTo>
                  <a:close/>
                </a:path>
              </a:pathLst>
            </a:custGeom>
            <a:solidFill>
              <a:srgbClr val="FEE8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7" name="Google Shape;497;p43"/>
          <p:cNvSpPr/>
          <p:nvPr/>
        </p:nvSpPr>
        <p:spPr>
          <a:xfrm rot="370760">
            <a:off x="1441038" y="4718470"/>
            <a:ext cx="2377478" cy="443487"/>
          </a:xfrm>
          <a:custGeom>
            <a:rect b="b" l="l" r="r" t="t"/>
            <a:pathLst>
              <a:path extrusionOk="0" h="9708" w="48354">
                <a:moveTo>
                  <a:pt x="42117" y="1"/>
                </a:moveTo>
                <a:cubicBezTo>
                  <a:pt x="40907" y="1"/>
                  <a:pt x="39658" y="121"/>
                  <a:pt x="38400" y="201"/>
                </a:cubicBezTo>
                <a:cubicBezTo>
                  <a:pt x="34471" y="451"/>
                  <a:pt x="30542" y="772"/>
                  <a:pt x="26625" y="1165"/>
                </a:cubicBezTo>
                <a:cubicBezTo>
                  <a:pt x="18517" y="1975"/>
                  <a:pt x="10528" y="3153"/>
                  <a:pt x="2562" y="4880"/>
                </a:cubicBezTo>
                <a:cubicBezTo>
                  <a:pt x="0" y="5431"/>
                  <a:pt x="409" y="9707"/>
                  <a:pt x="2923" y="9707"/>
                </a:cubicBezTo>
                <a:cubicBezTo>
                  <a:pt x="3014" y="9707"/>
                  <a:pt x="3108" y="9702"/>
                  <a:pt x="3205" y="9690"/>
                </a:cubicBezTo>
                <a:cubicBezTo>
                  <a:pt x="11278" y="8702"/>
                  <a:pt x="19374" y="7714"/>
                  <a:pt x="27470" y="6987"/>
                </a:cubicBezTo>
                <a:cubicBezTo>
                  <a:pt x="31387" y="6630"/>
                  <a:pt x="35316" y="6356"/>
                  <a:pt x="39246" y="6142"/>
                </a:cubicBezTo>
                <a:cubicBezTo>
                  <a:pt x="42389" y="5975"/>
                  <a:pt x="45496" y="6130"/>
                  <a:pt x="47794" y="3773"/>
                </a:cubicBezTo>
                <a:cubicBezTo>
                  <a:pt x="48294" y="3261"/>
                  <a:pt x="48354" y="2332"/>
                  <a:pt x="47794" y="1832"/>
                </a:cubicBezTo>
                <a:cubicBezTo>
                  <a:pt x="46116" y="348"/>
                  <a:pt x="44173" y="1"/>
                  <a:pt x="421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43"/>
          <p:cNvSpPr txBox="1"/>
          <p:nvPr>
            <p:ph idx="2" type="subTitle"/>
          </p:nvPr>
        </p:nvSpPr>
        <p:spPr>
          <a:xfrm>
            <a:off x="711900" y="4733543"/>
            <a:ext cx="3858900" cy="4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What would you ask for?</a:t>
            </a:r>
            <a:endParaRPr sz="1500"/>
          </a:p>
        </p:txBody>
      </p:sp>
      <p:pic>
        <p:nvPicPr>
          <p:cNvPr id="499" name="Google Shape;49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800" y="70755"/>
            <a:ext cx="1761952" cy="196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4"/>
          <p:cNvSpPr txBox="1"/>
          <p:nvPr>
            <p:ph type="title"/>
          </p:nvPr>
        </p:nvSpPr>
        <p:spPr>
          <a:xfrm>
            <a:off x="-1516275" y="504875"/>
            <a:ext cx="8196300" cy="8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Avinu Malkeinu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- Our Father, Our King</a:t>
            </a:r>
            <a:endParaRPr/>
          </a:p>
        </p:txBody>
      </p:sp>
      <p:pic>
        <p:nvPicPr>
          <p:cNvPr descr="Chasidic Singer Avraham Fried sings the stirring Avinu Malkeinu niggun." id="505" name="Google Shape;505;p44" title="Chasidic Singer Avraham Fried Sings Avinu Malkeinu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0798" y="1961400"/>
            <a:ext cx="5701900" cy="320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3496"/>
            <a:ext cx="9144001" cy="6349997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5"/>
          <p:cNvSpPr/>
          <p:nvPr/>
        </p:nvSpPr>
        <p:spPr>
          <a:xfrm rot="370644">
            <a:off x="464568" y="4416153"/>
            <a:ext cx="1752491" cy="443487"/>
          </a:xfrm>
          <a:custGeom>
            <a:rect b="b" l="l" r="r" t="t"/>
            <a:pathLst>
              <a:path extrusionOk="0" h="9708" w="48354">
                <a:moveTo>
                  <a:pt x="42117" y="1"/>
                </a:moveTo>
                <a:cubicBezTo>
                  <a:pt x="40907" y="1"/>
                  <a:pt x="39658" y="121"/>
                  <a:pt x="38400" y="201"/>
                </a:cubicBezTo>
                <a:cubicBezTo>
                  <a:pt x="34471" y="451"/>
                  <a:pt x="30542" y="772"/>
                  <a:pt x="26625" y="1165"/>
                </a:cubicBezTo>
                <a:cubicBezTo>
                  <a:pt x="18517" y="1975"/>
                  <a:pt x="10528" y="3153"/>
                  <a:pt x="2562" y="4880"/>
                </a:cubicBezTo>
                <a:cubicBezTo>
                  <a:pt x="0" y="5431"/>
                  <a:pt x="409" y="9707"/>
                  <a:pt x="2923" y="9707"/>
                </a:cubicBezTo>
                <a:cubicBezTo>
                  <a:pt x="3014" y="9707"/>
                  <a:pt x="3108" y="9702"/>
                  <a:pt x="3205" y="9690"/>
                </a:cubicBezTo>
                <a:cubicBezTo>
                  <a:pt x="11278" y="8702"/>
                  <a:pt x="19374" y="7714"/>
                  <a:pt x="27470" y="6987"/>
                </a:cubicBezTo>
                <a:cubicBezTo>
                  <a:pt x="31387" y="6630"/>
                  <a:pt x="35316" y="6356"/>
                  <a:pt x="39246" y="6142"/>
                </a:cubicBezTo>
                <a:cubicBezTo>
                  <a:pt x="42389" y="5975"/>
                  <a:pt x="45496" y="6130"/>
                  <a:pt x="47794" y="3773"/>
                </a:cubicBezTo>
                <a:cubicBezTo>
                  <a:pt x="48294" y="3261"/>
                  <a:pt x="48354" y="2332"/>
                  <a:pt x="47794" y="1832"/>
                </a:cubicBezTo>
                <a:cubicBezTo>
                  <a:pt x="46116" y="348"/>
                  <a:pt x="44173" y="1"/>
                  <a:pt x="421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45"/>
          <p:cNvSpPr/>
          <p:nvPr/>
        </p:nvSpPr>
        <p:spPr>
          <a:xfrm rot="370644">
            <a:off x="388368" y="1630336"/>
            <a:ext cx="1752491" cy="443487"/>
          </a:xfrm>
          <a:custGeom>
            <a:rect b="b" l="l" r="r" t="t"/>
            <a:pathLst>
              <a:path extrusionOk="0" h="9708" w="48354">
                <a:moveTo>
                  <a:pt x="42117" y="1"/>
                </a:moveTo>
                <a:cubicBezTo>
                  <a:pt x="40907" y="1"/>
                  <a:pt x="39658" y="121"/>
                  <a:pt x="38400" y="201"/>
                </a:cubicBezTo>
                <a:cubicBezTo>
                  <a:pt x="34471" y="451"/>
                  <a:pt x="30542" y="772"/>
                  <a:pt x="26625" y="1165"/>
                </a:cubicBezTo>
                <a:cubicBezTo>
                  <a:pt x="18517" y="1975"/>
                  <a:pt x="10528" y="3153"/>
                  <a:pt x="2562" y="4880"/>
                </a:cubicBezTo>
                <a:cubicBezTo>
                  <a:pt x="0" y="5431"/>
                  <a:pt x="409" y="9707"/>
                  <a:pt x="2923" y="9707"/>
                </a:cubicBezTo>
                <a:cubicBezTo>
                  <a:pt x="3014" y="9707"/>
                  <a:pt x="3108" y="9702"/>
                  <a:pt x="3205" y="9690"/>
                </a:cubicBezTo>
                <a:cubicBezTo>
                  <a:pt x="11278" y="8702"/>
                  <a:pt x="19374" y="7714"/>
                  <a:pt x="27470" y="6987"/>
                </a:cubicBezTo>
                <a:cubicBezTo>
                  <a:pt x="31387" y="6630"/>
                  <a:pt x="35316" y="6356"/>
                  <a:pt x="39246" y="6142"/>
                </a:cubicBezTo>
                <a:cubicBezTo>
                  <a:pt x="42389" y="5975"/>
                  <a:pt x="45496" y="6130"/>
                  <a:pt x="47794" y="3773"/>
                </a:cubicBezTo>
                <a:cubicBezTo>
                  <a:pt x="48294" y="3261"/>
                  <a:pt x="48354" y="2332"/>
                  <a:pt x="47794" y="1832"/>
                </a:cubicBezTo>
                <a:cubicBezTo>
                  <a:pt x="46116" y="348"/>
                  <a:pt x="44173" y="1"/>
                  <a:pt x="421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45"/>
          <p:cNvSpPr/>
          <p:nvPr/>
        </p:nvSpPr>
        <p:spPr>
          <a:xfrm rot="370644">
            <a:off x="4565040" y="1291953"/>
            <a:ext cx="1752491" cy="443487"/>
          </a:xfrm>
          <a:custGeom>
            <a:rect b="b" l="l" r="r" t="t"/>
            <a:pathLst>
              <a:path extrusionOk="0" h="9708" w="48354">
                <a:moveTo>
                  <a:pt x="42117" y="1"/>
                </a:moveTo>
                <a:cubicBezTo>
                  <a:pt x="40907" y="1"/>
                  <a:pt x="39658" y="121"/>
                  <a:pt x="38400" y="201"/>
                </a:cubicBezTo>
                <a:cubicBezTo>
                  <a:pt x="34471" y="451"/>
                  <a:pt x="30542" y="772"/>
                  <a:pt x="26625" y="1165"/>
                </a:cubicBezTo>
                <a:cubicBezTo>
                  <a:pt x="18517" y="1975"/>
                  <a:pt x="10528" y="3153"/>
                  <a:pt x="2562" y="4880"/>
                </a:cubicBezTo>
                <a:cubicBezTo>
                  <a:pt x="0" y="5431"/>
                  <a:pt x="409" y="9707"/>
                  <a:pt x="2923" y="9707"/>
                </a:cubicBezTo>
                <a:cubicBezTo>
                  <a:pt x="3014" y="9707"/>
                  <a:pt x="3108" y="9702"/>
                  <a:pt x="3205" y="9690"/>
                </a:cubicBezTo>
                <a:cubicBezTo>
                  <a:pt x="11278" y="8702"/>
                  <a:pt x="19374" y="7714"/>
                  <a:pt x="27470" y="6987"/>
                </a:cubicBezTo>
                <a:cubicBezTo>
                  <a:pt x="31387" y="6630"/>
                  <a:pt x="35316" y="6356"/>
                  <a:pt x="39246" y="6142"/>
                </a:cubicBezTo>
                <a:cubicBezTo>
                  <a:pt x="42389" y="5975"/>
                  <a:pt x="45496" y="6130"/>
                  <a:pt x="47794" y="3773"/>
                </a:cubicBezTo>
                <a:cubicBezTo>
                  <a:pt x="48294" y="3261"/>
                  <a:pt x="48354" y="2332"/>
                  <a:pt x="47794" y="1832"/>
                </a:cubicBezTo>
                <a:cubicBezTo>
                  <a:pt x="46116" y="348"/>
                  <a:pt x="44173" y="1"/>
                  <a:pt x="421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45"/>
          <p:cNvSpPr txBox="1"/>
          <p:nvPr>
            <p:ph type="title"/>
          </p:nvPr>
        </p:nvSpPr>
        <p:spPr>
          <a:xfrm rot="483">
            <a:off x="199799" y="222675"/>
            <a:ext cx="640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special foods do we eat for Rosh Hashana? </a:t>
            </a:r>
            <a:endParaRPr b="0"/>
          </a:p>
        </p:txBody>
      </p:sp>
      <p:pic>
        <p:nvPicPr>
          <p:cNvPr id="515" name="Google Shape;515;p45"/>
          <p:cNvPicPr preferRelativeResize="0"/>
          <p:nvPr/>
        </p:nvPicPr>
        <p:blipFill rotWithShape="1">
          <a:blip r:embed="rId4">
            <a:alphaModFix/>
          </a:blip>
          <a:srcRect b="66089" l="58138" r="13446" t="17041"/>
          <a:stretch/>
        </p:blipFill>
        <p:spPr>
          <a:xfrm flipH="1" rot="10800000">
            <a:off x="6371973" y="-63496"/>
            <a:ext cx="2989927" cy="1813098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5"/>
          <p:cNvSpPr/>
          <p:nvPr/>
        </p:nvSpPr>
        <p:spPr>
          <a:xfrm rot="370644">
            <a:off x="6782653" y="1166786"/>
            <a:ext cx="1752491" cy="443487"/>
          </a:xfrm>
          <a:custGeom>
            <a:rect b="b" l="l" r="r" t="t"/>
            <a:pathLst>
              <a:path extrusionOk="0" h="9708" w="48354">
                <a:moveTo>
                  <a:pt x="42117" y="1"/>
                </a:moveTo>
                <a:cubicBezTo>
                  <a:pt x="40907" y="1"/>
                  <a:pt x="39658" y="121"/>
                  <a:pt x="38400" y="201"/>
                </a:cubicBezTo>
                <a:cubicBezTo>
                  <a:pt x="34471" y="451"/>
                  <a:pt x="30542" y="772"/>
                  <a:pt x="26625" y="1165"/>
                </a:cubicBezTo>
                <a:cubicBezTo>
                  <a:pt x="18517" y="1975"/>
                  <a:pt x="10528" y="3153"/>
                  <a:pt x="2562" y="4880"/>
                </a:cubicBezTo>
                <a:cubicBezTo>
                  <a:pt x="0" y="5431"/>
                  <a:pt x="409" y="9707"/>
                  <a:pt x="2923" y="9707"/>
                </a:cubicBezTo>
                <a:cubicBezTo>
                  <a:pt x="3014" y="9707"/>
                  <a:pt x="3108" y="9702"/>
                  <a:pt x="3205" y="9690"/>
                </a:cubicBezTo>
                <a:cubicBezTo>
                  <a:pt x="11278" y="8702"/>
                  <a:pt x="19374" y="7714"/>
                  <a:pt x="27470" y="6987"/>
                </a:cubicBezTo>
                <a:cubicBezTo>
                  <a:pt x="31387" y="6630"/>
                  <a:pt x="35316" y="6356"/>
                  <a:pt x="39246" y="6142"/>
                </a:cubicBezTo>
                <a:cubicBezTo>
                  <a:pt x="42389" y="5975"/>
                  <a:pt x="45496" y="6130"/>
                  <a:pt x="47794" y="3773"/>
                </a:cubicBezTo>
                <a:cubicBezTo>
                  <a:pt x="48294" y="3261"/>
                  <a:pt x="48354" y="2332"/>
                  <a:pt x="47794" y="1832"/>
                </a:cubicBezTo>
                <a:cubicBezTo>
                  <a:pt x="46116" y="348"/>
                  <a:pt x="44173" y="1"/>
                  <a:pt x="421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45"/>
          <p:cNvSpPr/>
          <p:nvPr/>
        </p:nvSpPr>
        <p:spPr>
          <a:xfrm rot="370644">
            <a:off x="6525790" y="4627586"/>
            <a:ext cx="1752491" cy="443487"/>
          </a:xfrm>
          <a:custGeom>
            <a:rect b="b" l="l" r="r" t="t"/>
            <a:pathLst>
              <a:path extrusionOk="0" h="9708" w="48354">
                <a:moveTo>
                  <a:pt x="42117" y="1"/>
                </a:moveTo>
                <a:cubicBezTo>
                  <a:pt x="40907" y="1"/>
                  <a:pt x="39658" y="121"/>
                  <a:pt x="38400" y="201"/>
                </a:cubicBezTo>
                <a:cubicBezTo>
                  <a:pt x="34471" y="451"/>
                  <a:pt x="30542" y="772"/>
                  <a:pt x="26625" y="1165"/>
                </a:cubicBezTo>
                <a:cubicBezTo>
                  <a:pt x="18517" y="1975"/>
                  <a:pt x="10528" y="3153"/>
                  <a:pt x="2562" y="4880"/>
                </a:cubicBezTo>
                <a:cubicBezTo>
                  <a:pt x="0" y="5431"/>
                  <a:pt x="409" y="9707"/>
                  <a:pt x="2923" y="9707"/>
                </a:cubicBezTo>
                <a:cubicBezTo>
                  <a:pt x="3014" y="9707"/>
                  <a:pt x="3108" y="9702"/>
                  <a:pt x="3205" y="9690"/>
                </a:cubicBezTo>
                <a:cubicBezTo>
                  <a:pt x="11278" y="8702"/>
                  <a:pt x="19374" y="7714"/>
                  <a:pt x="27470" y="6987"/>
                </a:cubicBezTo>
                <a:cubicBezTo>
                  <a:pt x="31387" y="6630"/>
                  <a:pt x="35316" y="6356"/>
                  <a:pt x="39246" y="6142"/>
                </a:cubicBezTo>
                <a:cubicBezTo>
                  <a:pt x="42389" y="5975"/>
                  <a:pt x="45496" y="6130"/>
                  <a:pt x="47794" y="3773"/>
                </a:cubicBezTo>
                <a:cubicBezTo>
                  <a:pt x="48294" y="3261"/>
                  <a:pt x="48354" y="2332"/>
                  <a:pt x="47794" y="1832"/>
                </a:cubicBezTo>
                <a:cubicBezTo>
                  <a:pt x="46116" y="348"/>
                  <a:pt x="44173" y="1"/>
                  <a:pt x="421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8" name="Google Shape;51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92610" y="4416950"/>
            <a:ext cx="560700" cy="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700" y="-479250"/>
            <a:ext cx="9020676" cy="6013776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6"/>
          <p:cNvSpPr txBox="1"/>
          <p:nvPr>
            <p:ph idx="1" type="subTitle"/>
          </p:nvPr>
        </p:nvSpPr>
        <p:spPr>
          <a:xfrm>
            <a:off x="6452925" y="4010875"/>
            <a:ext cx="1784400" cy="7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Apple in Honey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7"/>
          <p:cNvSpPr txBox="1"/>
          <p:nvPr>
            <p:ph idx="1" type="subTitle"/>
          </p:nvPr>
        </p:nvSpPr>
        <p:spPr>
          <a:xfrm>
            <a:off x="4212956" y="4329351"/>
            <a:ext cx="35073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Round Challah</a:t>
            </a:r>
            <a:endParaRPr/>
          </a:p>
        </p:txBody>
      </p:sp>
      <p:pic>
        <p:nvPicPr>
          <p:cNvPr id="530" name="Google Shape;53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93600">
            <a:off x="-221170" y="434407"/>
            <a:ext cx="4029091" cy="4011834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47"/>
          <p:cNvSpPr txBox="1"/>
          <p:nvPr>
            <p:ph idx="1" type="subTitle"/>
          </p:nvPr>
        </p:nvSpPr>
        <p:spPr>
          <a:xfrm>
            <a:off x="1555274" y="3898069"/>
            <a:ext cx="1620300" cy="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Carrots - Meren</a:t>
            </a:r>
            <a:endParaRPr/>
          </a:p>
        </p:txBody>
      </p:sp>
      <p:pic>
        <p:nvPicPr>
          <p:cNvPr id="532" name="Google Shape;53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1225" y="380375"/>
            <a:ext cx="4599600" cy="4342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1605">
            <a:off x="5177381" y="481621"/>
            <a:ext cx="7048041" cy="4842009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48"/>
          <p:cNvSpPr txBox="1"/>
          <p:nvPr>
            <p:ph idx="1" type="subTitle"/>
          </p:nvPr>
        </p:nvSpPr>
        <p:spPr>
          <a:xfrm>
            <a:off x="5119447" y="784575"/>
            <a:ext cx="1434300" cy="5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Head of a Fish</a:t>
            </a:r>
            <a:endParaRPr/>
          </a:p>
        </p:txBody>
      </p:sp>
      <p:pic>
        <p:nvPicPr>
          <p:cNvPr id="539" name="Google Shape;53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29914">
            <a:off x="-697825" y="-76200"/>
            <a:ext cx="6313169" cy="4400273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48"/>
          <p:cNvSpPr txBox="1"/>
          <p:nvPr>
            <p:ph idx="1" type="subTitle"/>
          </p:nvPr>
        </p:nvSpPr>
        <p:spPr>
          <a:xfrm>
            <a:off x="2489316" y="3551800"/>
            <a:ext cx="2315400" cy="5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Pomegranate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3496"/>
            <a:ext cx="9144001" cy="634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6928" y="-281324"/>
            <a:ext cx="3204698" cy="2233674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49"/>
          <p:cNvSpPr/>
          <p:nvPr/>
        </p:nvSpPr>
        <p:spPr>
          <a:xfrm rot="370644">
            <a:off x="464568" y="4416153"/>
            <a:ext cx="1752491" cy="443487"/>
          </a:xfrm>
          <a:custGeom>
            <a:rect b="b" l="l" r="r" t="t"/>
            <a:pathLst>
              <a:path extrusionOk="0" h="9708" w="48354">
                <a:moveTo>
                  <a:pt x="42117" y="1"/>
                </a:moveTo>
                <a:cubicBezTo>
                  <a:pt x="40907" y="1"/>
                  <a:pt x="39658" y="121"/>
                  <a:pt x="38400" y="201"/>
                </a:cubicBezTo>
                <a:cubicBezTo>
                  <a:pt x="34471" y="451"/>
                  <a:pt x="30542" y="772"/>
                  <a:pt x="26625" y="1165"/>
                </a:cubicBezTo>
                <a:cubicBezTo>
                  <a:pt x="18517" y="1975"/>
                  <a:pt x="10528" y="3153"/>
                  <a:pt x="2562" y="4880"/>
                </a:cubicBezTo>
                <a:cubicBezTo>
                  <a:pt x="0" y="5431"/>
                  <a:pt x="409" y="9707"/>
                  <a:pt x="2923" y="9707"/>
                </a:cubicBezTo>
                <a:cubicBezTo>
                  <a:pt x="3014" y="9707"/>
                  <a:pt x="3108" y="9702"/>
                  <a:pt x="3205" y="9690"/>
                </a:cubicBezTo>
                <a:cubicBezTo>
                  <a:pt x="11278" y="8702"/>
                  <a:pt x="19374" y="7714"/>
                  <a:pt x="27470" y="6987"/>
                </a:cubicBezTo>
                <a:cubicBezTo>
                  <a:pt x="31387" y="6630"/>
                  <a:pt x="35316" y="6356"/>
                  <a:pt x="39246" y="6142"/>
                </a:cubicBezTo>
                <a:cubicBezTo>
                  <a:pt x="42389" y="5975"/>
                  <a:pt x="45496" y="6130"/>
                  <a:pt x="47794" y="3773"/>
                </a:cubicBezTo>
                <a:cubicBezTo>
                  <a:pt x="48294" y="3261"/>
                  <a:pt x="48354" y="2332"/>
                  <a:pt x="47794" y="1832"/>
                </a:cubicBezTo>
                <a:cubicBezTo>
                  <a:pt x="46116" y="348"/>
                  <a:pt x="44173" y="1"/>
                  <a:pt x="421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49"/>
          <p:cNvSpPr/>
          <p:nvPr/>
        </p:nvSpPr>
        <p:spPr>
          <a:xfrm rot="370644">
            <a:off x="388368" y="1630336"/>
            <a:ext cx="1752491" cy="443487"/>
          </a:xfrm>
          <a:custGeom>
            <a:rect b="b" l="l" r="r" t="t"/>
            <a:pathLst>
              <a:path extrusionOk="0" h="9708" w="48354">
                <a:moveTo>
                  <a:pt x="42117" y="1"/>
                </a:moveTo>
                <a:cubicBezTo>
                  <a:pt x="40907" y="1"/>
                  <a:pt x="39658" y="121"/>
                  <a:pt x="38400" y="201"/>
                </a:cubicBezTo>
                <a:cubicBezTo>
                  <a:pt x="34471" y="451"/>
                  <a:pt x="30542" y="772"/>
                  <a:pt x="26625" y="1165"/>
                </a:cubicBezTo>
                <a:cubicBezTo>
                  <a:pt x="18517" y="1975"/>
                  <a:pt x="10528" y="3153"/>
                  <a:pt x="2562" y="4880"/>
                </a:cubicBezTo>
                <a:cubicBezTo>
                  <a:pt x="0" y="5431"/>
                  <a:pt x="409" y="9707"/>
                  <a:pt x="2923" y="9707"/>
                </a:cubicBezTo>
                <a:cubicBezTo>
                  <a:pt x="3014" y="9707"/>
                  <a:pt x="3108" y="9702"/>
                  <a:pt x="3205" y="9690"/>
                </a:cubicBezTo>
                <a:cubicBezTo>
                  <a:pt x="11278" y="8702"/>
                  <a:pt x="19374" y="7714"/>
                  <a:pt x="27470" y="6987"/>
                </a:cubicBezTo>
                <a:cubicBezTo>
                  <a:pt x="31387" y="6630"/>
                  <a:pt x="35316" y="6356"/>
                  <a:pt x="39246" y="6142"/>
                </a:cubicBezTo>
                <a:cubicBezTo>
                  <a:pt x="42389" y="5975"/>
                  <a:pt x="45496" y="6130"/>
                  <a:pt x="47794" y="3773"/>
                </a:cubicBezTo>
                <a:cubicBezTo>
                  <a:pt x="48294" y="3261"/>
                  <a:pt x="48354" y="2332"/>
                  <a:pt x="47794" y="1832"/>
                </a:cubicBezTo>
                <a:cubicBezTo>
                  <a:pt x="46116" y="348"/>
                  <a:pt x="44173" y="1"/>
                  <a:pt x="421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49"/>
          <p:cNvSpPr/>
          <p:nvPr/>
        </p:nvSpPr>
        <p:spPr>
          <a:xfrm rot="370644">
            <a:off x="4565040" y="1291953"/>
            <a:ext cx="1752491" cy="443487"/>
          </a:xfrm>
          <a:custGeom>
            <a:rect b="b" l="l" r="r" t="t"/>
            <a:pathLst>
              <a:path extrusionOk="0" h="9708" w="48354">
                <a:moveTo>
                  <a:pt x="42117" y="1"/>
                </a:moveTo>
                <a:cubicBezTo>
                  <a:pt x="40907" y="1"/>
                  <a:pt x="39658" y="121"/>
                  <a:pt x="38400" y="201"/>
                </a:cubicBezTo>
                <a:cubicBezTo>
                  <a:pt x="34471" y="451"/>
                  <a:pt x="30542" y="772"/>
                  <a:pt x="26625" y="1165"/>
                </a:cubicBezTo>
                <a:cubicBezTo>
                  <a:pt x="18517" y="1975"/>
                  <a:pt x="10528" y="3153"/>
                  <a:pt x="2562" y="4880"/>
                </a:cubicBezTo>
                <a:cubicBezTo>
                  <a:pt x="0" y="5431"/>
                  <a:pt x="409" y="9707"/>
                  <a:pt x="2923" y="9707"/>
                </a:cubicBezTo>
                <a:cubicBezTo>
                  <a:pt x="3014" y="9707"/>
                  <a:pt x="3108" y="9702"/>
                  <a:pt x="3205" y="9690"/>
                </a:cubicBezTo>
                <a:cubicBezTo>
                  <a:pt x="11278" y="8702"/>
                  <a:pt x="19374" y="7714"/>
                  <a:pt x="27470" y="6987"/>
                </a:cubicBezTo>
                <a:cubicBezTo>
                  <a:pt x="31387" y="6630"/>
                  <a:pt x="35316" y="6356"/>
                  <a:pt x="39246" y="6142"/>
                </a:cubicBezTo>
                <a:cubicBezTo>
                  <a:pt x="42389" y="5975"/>
                  <a:pt x="45496" y="6130"/>
                  <a:pt x="47794" y="3773"/>
                </a:cubicBezTo>
                <a:cubicBezTo>
                  <a:pt x="48294" y="3261"/>
                  <a:pt x="48354" y="2332"/>
                  <a:pt x="47794" y="1832"/>
                </a:cubicBezTo>
                <a:cubicBezTo>
                  <a:pt x="46116" y="348"/>
                  <a:pt x="44173" y="1"/>
                  <a:pt x="421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49"/>
          <p:cNvSpPr txBox="1"/>
          <p:nvPr>
            <p:ph type="title"/>
          </p:nvPr>
        </p:nvSpPr>
        <p:spPr>
          <a:xfrm rot="484">
            <a:off x="3483801" y="2149325"/>
            <a:ext cx="2129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Rosh Hashanah Menu</a:t>
            </a:r>
            <a:endParaRPr b="0"/>
          </a:p>
        </p:txBody>
      </p:sp>
      <p:sp>
        <p:nvSpPr>
          <p:cNvPr id="551" name="Google Shape;551;p49"/>
          <p:cNvSpPr txBox="1"/>
          <p:nvPr>
            <p:ph idx="1" type="subTitle"/>
          </p:nvPr>
        </p:nvSpPr>
        <p:spPr>
          <a:xfrm>
            <a:off x="303264" y="4416947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Round Challah</a:t>
            </a:r>
            <a:endParaRPr/>
          </a:p>
        </p:txBody>
      </p:sp>
      <p:sp>
        <p:nvSpPr>
          <p:cNvPr id="552" name="Google Shape;552;p49"/>
          <p:cNvSpPr txBox="1"/>
          <p:nvPr>
            <p:ph idx="3" type="subTitle"/>
          </p:nvPr>
        </p:nvSpPr>
        <p:spPr>
          <a:xfrm>
            <a:off x="226764" y="1631125"/>
            <a:ext cx="20757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Apple in Honey</a:t>
            </a:r>
            <a:endParaRPr/>
          </a:p>
        </p:txBody>
      </p:sp>
      <p:sp>
        <p:nvSpPr>
          <p:cNvPr id="553" name="Google Shape;553;p49"/>
          <p:cNvSpPr txBox="1"/>
          <p:nvPr>
            <p:ph idx="7" type="subTitle"/>
          </p:nvPr>
        </p:nvSpPr>
        <p:spPr>
          <a:xfrm>
            <a:off x="4403736" y="1292747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Pomegranate</a:t>
            </a:r>
            <a:endParaRPr/>
          </a:p>
        </p:txBody>
      </p:sp>
      <p:pic>
        <p:nvPicPr>
          <p:cNvPr id="554" name="Google Shape;554;p49"/>
          <p:cNvPicPr preferRelativeResize="0"/>
          <p:nvPr/>
        </p:nvPicPr>
        <p:blipFill rotWithShape="1">
          <a:blip r:embed="rId5">
            <a:alphaModFix/>
          </a:blip>
          <a:srcRect b="66089" l="58138" r="13446" t="17041"/>
          <a:stretch/>
        </p:blipFill>
        <p:spPr>
          <a:xfrm flipH="1" rot="10800000">
            <a:off x="6371973" y="-63496"/>
            <a:ext cx="2989927" cy="181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50" y="-247650"/>
            <a:ext cx="3365752" cy="19107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56" name="Google Shape;556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52425" y="1519350"/>
            <a:ext cx="5309197" cy="364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16901" y="81202"/>
            <a:ext cx="1790050" cy="1253028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49"/>
          <p:cNvSpPr/>
          <p:nvPr/>
        </p:nvSpPr>
        <p:spPr>
          <a:xfrm rot="370644">
            <a:off x="6782653" y="1166786"/>
            <a:ext cx="1752491" cy="443487"/>
          </a:xfrm>
          <a:custGeom>
            <a:rect b="b" l="l" r="r" t="t"/>
            <a:pathLst>
              <a:path extrusionOk="0" h="9708" w="48354">
                <a:moveTo>
                  <a:pt x="42117" y="1"/>
                </a:moveTo>
                <a:cubicBezTo>
                  <a:pt x="40907" y="1"/>
                  <a:pt x="39658" y="121"/>
                  <a:pt x="38400" y="201"/>
                </a:cubicBezTo>
                <a:cubicBezTo>
                  <a:pt x="34471" y="451"/>
                  <a:pt x="30542" y="772"/>
                  <a:pt x="26625" y="1165"/>
                </a:cubicBezTo>
                <a:cubicBezTo>
                  <a:pt x="18517" y="1975"/>
                  <a:pt x="10528" y="3153"/>
                  <a:pt x="2562" y="4880"/>
                </a:cubicBezTo>
                <a:cubicBezTo>
                  <a:pt x="0" y="5431"/>
                  <a:pt x="409" y="9707"/>
                  <a:pt x="2923" y="9707"/>
                </a:cubicBezTo>
                <a:cubicBezTo>
                  <a:pt x="3014" y="9707"/>
                  <a:pt x="3108" y="9702"/>
                  <a:pt x="3205" y="9690"/>
                </a:cubicBezTo>
                <a:cubicBezTo>
                  <a:pt x="11278" y="8702"/>
                  <a:pt x="19374" y="7714"/>
                  <a:pt x="27470" y="6987"/>
                </a:cubicBezTo>
                <a:cubicBezTo>
                  <a:pt x="31387" y="6630"/>
                  <a:pt x="35316" y="6356"/>
                  <a:pt x="39246" y="6142"/>
                </a:cubicBezTo>
                <a:cubicBezTo>
                  <a:pt x="42389" y="5975"/>
                  <a:pt x="45496" y="6130"/>
                  <a:pt x="47794" y="3773"/>
                </a:cubicBezTo>
                <a:cubicBezTo>
                  <a:pt x="48294" y="3261"/>
                  <a:pt x="48354" y="2332"/>
                  <a:pt x="47794" y="1832"/>
                </a:cubicBezTo>
                <a:cubicBezTo>
                  <a:pt x="46116" y="348"/>
                  <a:pt x="44173" y="1"/>
                  <a:pt x="421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49"/>
          <p:cNvSpPr txBox="1"/>
          <p:nvPr>
            <p:ph idx="5" type="subTitle"/>
          </p:nvPr>
        </p:nvSpPr>
        <p:spPr>
          <a:xfrm>
            <a:off x="6621361" y="1167580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Carrots</a:t>
            </a:r>
            <a:endParaRPr/>
          </a:p>
        </p:txBody>
      </p:sp>
      <p:sp>
        <p:nvSpPr>
          <p:cNvPr id="560" name="Google Shape;560;p49"/>
          <p:cNvSpPr/>
          <p:nvPr/>
        </p:nvSpPr>
        <p:spPr>
          <a:xfrm rot="370644">
            <a:off x="6525790" y="4627586"/>
            <a:ext cx="1752491" cy="443487"/>
          </a:xfrm>
          <a:custGeom>
            <a:rect b="b" l="l" r="r" t="t"/>
            <a:pathLst>
              <a:path extrusionOk="0" h="9708" w="48354">
                <a:moveTo>
                  <a:pt x="42117" y="1"/>
                </a:moveTo>
                <a:cubicBezTo>
                  <a:pt x="40907" y="1"/>
                  <a:pt x="39658" y="121"/>
                  <a:pt x="38400" y="201"/>
                </a:cubicBezTo>
                <a:cubicBezTo>
                  <a:pt x="34471" y="451"/>
                  <a:pt x="30542" y="772"/>
                  <a:pt x="26625" y="1165"/>
                </a:cubicBezTo>
                <a:cubicBezTo>
                  <a:pt x="18517" y="1975"/>
                  <a:pt x="10528" y="3153"/>
                  <a:pt x="2562" y="4880"/>
                </a:cubicBezTo>
                <a:cubicBezTo>
                  <a:pt x="0" y="5431"/>
                  <a:pt x="409" y="9707"/>
                  <a:pt x="2923" y="9707"/>
                </a:cubicBezTo>
                <a:cubicBezTo>
                  <a:pt x="3014" y="9707"/>
                  <a:pt x="3108" y="9702"/>
                  <a:pt x="3205" y="9690"/>
                </a:cubicBezTo>
                <a:cubicBezTo>
                  <a:pt x="11278" y="8702"/>
                  <a:pt x="19374" y="7714"/>
                  <a:pt x="27470" y="6987"/>
                </a:cubicBezTo>
                <a:cubicBezTo>
                  <a:pt x="31387" y="6630"/>
                  <a:pt x="35316" y="6356"/>
                  <a:pt x="39246" y="6142"/>
                </a:cubicBezTo>
                <a:cubicBezTo>
                  <a:pt x="42389" y="5975"/>
                  <a:pt x="45496" y="6130"/>
                  <a:pt x="47794" y="3773"/>
                </a:cubicBezTo>
                <a:cubicBezTo>
                  <a:pt x="48294" y="3261"/>
                  <a:pt x="48354" y="2332"/>
                  <a:pt x="47794" y="1832"/>
                </a:cubicBezTo>
                <a:cubicBezTo>
                  <a:pt x="46116" y="348"/>
                  <a:pt x="44173" y="1"/>
                  <a:pt x="421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49"/>
          <p:cNvSpPr txBox="1"/>
          <p:nvPr>
            <p:ph idx="5" type="subTitle"/>
          </p:nvPr>
        </p:nvSpPr>
        <p:spPr>
          <a:xfrm>
            <a:off x="6364499" y="4628380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Head of fish</a:t>
            </a:r>
            <a:endParaRPr/>
          </a:p>
        </p:txBody>
      </p:sp>
      <p:pic>
        <p:nvPicPr>
          <p:cNvPr id="562" name="Google Shape;562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92610" y="44169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2763" y="2623843"/>
            <a:ext cx="2023688" cy="1910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"/>
          <p:cNvSpPr/>
          <p:nvPr/>
        </p:nvSpPr>
        <p:spPr>
          <a:xfrm rot="-1852333">
            <a:off x="5306186" y="1631399"/>
            <a:ext cx="875233" cy="923569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2"/>
          <p:cNvSpPr/>
          <p:nvPr/>
        </p:nvSpPr>
        <p:spPr>
          <a:xfrm rot="-1852333">
            <a:off x="768963" y="3133723"/>
            <a:ext cx="875233" cy="923569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2"/>
          <p:cNvSpPr/>
          <p:nvPr/>
        </p:nvSpPr>
        <p:spPr>
          <a:xfrm rot="-1852333">
            <a:off x="5306186" y="3133723"/>
            <a:ext cx="875233" cy="923569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2"/>
          <p:cNvSpPr txBox="1"/>
          <p:nvPr>
            <p:ph type="title"/>
          </p:nvPr>
        </p:nvSpPr>
        <p:spPr>
          <a:xfrm>
            <a:off x="741800" y="36387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will learn about:</a:t>
            </a:r>
            <a:endParaRPr/>
          </a:p>
        </p:txBody>
      </p:sp>
      <p:sp>
        <p:nvSpPr>
          <p:cNvPr id="352" name="Google Shape;352;p32"/>
          <p:cNvSpPr/>
          <p:nvPr/>
        </p:nvSpPr>
        <p:spPr>
          <a:xfrm rot="-1852333">
            <a:off x="692763" y="1631399"/>
            <a:ext cx="875233" cy="923569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2"/>
          <p:cNvSpPr txBox="1"/>
          <p:nvPr>
            <p:ph idx="1" type="subTitle"/>
          </p:nvPr>
        </p:nvSpPr>
        <p:spPr>
          <a:xfrm>
            <a:off x="1653124" y="3197747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 Niggun</a:t>
            </a:r>
            <a:endParaRPr/>
          </a:p>
        </p:txBody>
      </p:sp>
      <p:sp>
        <p:nvSpPr>
          <p:cNvPr id="354" name="Google Shape;354;p32"/>
          <p:cNvSpPr txBox="1"/>
          <p:nvPr>
            <p:ph idx="2" type="subTitle"/>
          </p:nvPr>
        </p:nvSpPr>
        <p:spPr>
          <a:xfrm>
            <a:off x="1595225" y="4010575"/>
            <a:ext cx="26556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daven to Hashem, our Tatti, our King.  On Rosh Hashana we sing about how awesome is Hashem. He is our Father, and our King.</a:t>
            </a:r>
            <a:endParaRPr/>
          </a:p>
        </p:txBody>
      </p:sp>
      <p:sp>
        <p:nvSpPr>
          <p:cNvPr id="355" name="Google Shape;355;p32"/>
          <p:cNvSpPr txBox="1"/>
          <p:nvPr>
            <p:ph idx="3" type="subTitle"/>
          </p:nvPr>
        </p:nvSpPr>
        <p:spPr>
          <a:xfrm>
            <a:off x="1742976" y="1107325"/>
            <a:ext cx="2075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Why we have Rosh Hashana</a:t>
            </a:r>
            <a:endParaRPr/>
          </a:p>
        </p:txBody>
      </p:sp>
      <p:sp>
        <p:nvSpPr>
          <p:cNvPr id="356" name="Google Shape;356;p32"/>
          <p:cNvSpPr txBox="1"/>
          <p:nvPr>
            <p:ph idx="4" type="subTitle"/>
          </p:nvPr>
        </p:nvSpPr>
        <p:spPr>
          <a:xfrm>
            <a:off x="1653125" y="1951275"/>
            <a:ext cx="2539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first Rosh Hashanah Was when Hashem created Man.  Hashem is King of the whole world.</a:t>
            </a:r>
            <a:endParaRPr/>
          </a:p>
        </p:txBody>
      </p:sp>
      <p:sp>
        <p:nvSpPr>
          <p:cNvPr id="357" name="Google Shape;357;p32"/>
          <p:cNvSpPr txBox="1"/>
          <p:nvPr>
            <p:ph idx="5" type="subTitle"/>
          </p:nvPr>
        </p:nvSpPr>
        <p:spPr>
          <a:xfrm>
            <a:off x="6187425" y="1631125"/>
            <a:ext cx="26556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Rosh Hashanah Foods</a:t>
            </a:r>
            <a:endParaRPr/>
          </a:p>
        </p:txBody>
      </p:sp>
      <p:sp>
        <p:nvSpPr>
          <p:cNvPr id="358" name="Google Shape;358;p32"/>
          <p:cNvSpPr txBox="1"/>
          <p:nvPr>
            <p:ph idx="6" type="subTitle"/>
          </p:nvPr>
        </p:nvSpPr>
        <p:spPr>
          <a:xfrm>
            <a:off x="6187425" y="1949625"/>
            <a:ext cx="25398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Discover the special foods of Rosh Hashanah.</a:t>
            </a:r>
            <a:endParaRPr/>
          </a:p>
        </p:txBody>
      </p:sp>
      <p:sp>
        <p:nvSpPr>
          <p:cNvPr id="359" name="Google Shape;359;p32"/>
          <p:cNvSpPr txBox="1"/>
          <p:nvPr>
            <p:ph idx="7" type="subTitle"/>
          </p:nvPr>
        </p:nvSpPr>
        <p:spPr>
          <a:xfrm>
            <a:off x="6187424" y="3197750"/>
            <a:ext cx="2339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Shofar</a:t>
            </a:r>
            <a:endParaRPr/>
          </a:p>
        </p:txBody>
      </p:sp>
      <p:sp>
        <p:nvSpPr>
          <p:cNvPr id="360" name="Google Shape;360;p32"/>
          <p:cNvSpPr txBox="1"/>
          <p:nvPr>
            <p:ph idx="9" type="title"/>
          </p:nvPr>
        </p:nvSpPr>
        <p:spPr>
          <a:xfrm>
            <a:off x="471411" y="1878833"/>
            <a:ext cx="9888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61" name="Google Shape;361;p32"/>
          <p:cNvSpPr txBox="1"/>
          <p:nvPr>
            <p:ph idx="13" type="title"/>
          </p:nvPr>
        </p:nvSpPr>
        <p:spPr>
          <a:xfrm>
            <a:off x="547611" y="3381157"/>
            <a:ext cx="9888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62" name="Google Shape;362;p32"/>
          <p:cNvSpPr txBox="1"/>
          <p:nvPr>
            <p:ph idx="14" type="title"/>
          </p:nvPr>
        </p:nvSpPr>
        <p:spPr>
          <a:xfrm>
            <a:off x="5074324" y="1878833"/>
            <a:ext cx="9888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63" name="Google Shape;363;p32"/>
          <p:cNvSpPr txBox="1"/>
          <p:nvPr>
            <p:ph idx="15" type="title"/>
          </p:nvPr>
        </p:nvSpPr>
        <p:spPr>
          <a:xfrm>
            <a:off x="5074324" y="3381157"/>
            <a:ext cx="9888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pic>
        <p:nvPicPr>
          <p:cNvPr id="364" name="Google Shape;36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">
            <a:off x="407546" y="1232727"/>
            <a:ext cx="1445684" cy="144570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2"/>
          <p:cNvSpPr txBox="1"/>
          <p:nvPr>
            <p:ph idx="8" type="subTitle"/>
          </p:nvPr>
        </p:nvSpPr>
        <p:spPr>
          <a:xfrm>
            <a:off x="6187434" y="3831213"/>
            <a:ext cx="23865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Announce Hashem is King with a kosher shofar!  What are the three sounds of the shofar?</a:t>
            </a:r>
            <a:endParaRPr/>
          </a:p>
        </p:txBody>
      </p:sp>
      <p:pic>
        <p:nvPicPr>
          <p:cNvPr id="366" name="Google Shape;36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2775" y="1107325"/>
            <a:ext cx="1696524" cy="169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592" y="3162199"/>
            <a:ext cx="693975" cy="86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 rotWithShape="1">
          <a:blip r:embed="rId6">
            <a:alphaModFix/>
          </a:blip>
          <a:srcRect b="8790" l="0" r="0" t="-8790"/>
          <a:stretch/>
        </p:blipFill>
        <p:spPr>
          <a:xfrm>
            <a:off x="5173625" y="3107375"/>
            <a:ext cx="988800" cy="98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-152400"/>
            <a:ext cx="9351925" cy="6811929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50"/>
          <p:cNvSpPr txBox="1"/>
          <p:nvPr>
            <p:ph type="title"/>
          </p:nvPr>
        </p:nvSpPr>
        <p:spPr>
          <a:xfrm>
            <a:off x="775650" y="164938"/>
            <a:ext cx="7411500" cy="57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Tashlich - Throwing out all our Sins</a:t>
            </a:r>
            <a:endParaRPr b="0">
              <a:solidFill>
                <a:schemeClr val="lt1"/>
              </a:solidFill>
            </a:endParaRPr>
          </a:p>
        </p:txBody>
      </p:sp>
      <p:sp>
        <p:nvSpPr>
          <p:cNvPr id="570" name="Google Shape;570;p50"/>
          <p:cNvSpPr txBox="1"/>
          <p:nvPr>
            <p:ph idx="3" type="subTitle"/>
          </p:nvPr>
        </p:nvSpPr>
        <p:spPr>
          <a:xfrm>
            <a:off x="9535527" y="1364419"/>
            <a:ext cx="2506500" cy="3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 2</a:t>
            </a:r>
            <a:endParaRPr/>
          </a:p>
        </p:txBody>
      </p:sp>
      <p:sp>
        <p:nvSpPr>
          <p:cNvPr id="571" name="Google Shape;571;p50"/>
          <p:cNvSpPr txBox="1"/>
          <p:nvPr>
            <p:ph idx="4" type="subTitle"/>
          </p:nvPr>
        </p:nvSpPr>
        <p:spPr>
          <a:xfrm>
            <a:off x="6022327" y="1979938"/>
            <a:ext cx="2873700" cy="129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cold place full of iron oxide dust</a:t>
            </a:r>
            <a:endParaRPr/>
          </a:p>
        </p:txBody>
      </p:sp>
      <p:sp>
        <p:nvSpPr>
          <p:cNvPr id="572" name="Google Shape;572;p50"/>
          <p:cNvSpPr/>
          <p:nvPr/>
        </p:nvSpPr>
        <p:spPr>
          <a:xfrm rot="2293729">
            <a:off x="10351161" y="342155"/>
            <a:ext cx="875230" cy="923564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50"/>
          <p:cNvSpPr/>
          <p:nvPr/>
        </p:nvSpPr>
        <p:spPr>
          <a:xfrm>
            <a:off x="10591518" y="617425"/>
            <a:ext cx="375591" cy="373030"/>
          </a:xfrm>
          <a:custGeom>
            <a:rect b="b" l="l" r="r" t="t"/>
            <a:pathLst>
              <a:path extrusionOk="0" h="12673" w="1276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50"/>
          <p:cNvSpPr/>
          <p:nvPr/>
        </p:nvSpPr>
        <p:spPr>
          <a:xfrm rot="-4474782">
            <a:off x="8406131" y="310755"/>
            <a:ext cx="266365" cy="281067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50"/>
          <p:cNvSpPr/>
          <p:nvPr/>
        </p:nvSpPr>
        <p:spPr>
          <a:xfrm rot="-4474753">
            <a:off x="8746366" y="469070"/>
            <a:ext cx="180749" cy="190725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50"/>
          <p:cNvSpPr/>
          <p:nvPr/>
        </p:nvSpPr>
        <p:spPr>
          <a:xfrm rot="-4474782">
            <a:off x="378256" y="4181355"/>
            <a:ext cx="266365" cy="281067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50"/>
          <p:cNvSpPr/>
          <p:nvPr/>
        </p:nvSpPr>
        <p:spPr>
          <a:xfrm rot="-4474753">
            <a:off x="718491" y="4339670"/>
            <a:ext cx="180749" cy="190725"/>
          </a:xfrm>
          <a:custGeom>
            <a:rect b="b" l="l" r="r" t="t"/>
            <a:pathLst>
              <a:path extrusionOk="0" h="11031" w="10454">
                <a:moveTo>
                  <a:pt x="5522" y="0"/>
                </a:moveTo>
                <a:cubicBezTo>
                  <a:pt x="3080" y="0"/>
                  <a:pt x="644" y="2880"/>
                  <a:pt x="119" y="5047"/>
                </a:cubicBezTo>
                <a:cubicBezTo>
                  <a:pt x="12" y="5428"/>
                  <a:pt x="0" y="5809"/>
                  <a:pt x="24" y="6178"/>
                </a:cubicBezTo>
                <a:cubicBezTo>
                  <a:pt x="179" y="7797"/>
                  <a:pt x="1453" y="9261"/>
                  <a:pt x="2691" y="10250"/>
                </a:cubicBezTo>
                <a:cubicBezTo>
                  <a:pt x="3360" y="10794"/>
                  <a:pt x="4111" y="11030"/>
                  <a:pt x="4864" y="11030"/>
                </a:cubicBezTo>
                <a:cubicBezTo>
                  <a:pt x="6481" y="11030"/>
                  <a:pt x="8105" y="9942"/>
                  <a:pt x="8942" y="8488"/>
                </a:cubicBezTo>
                <a:cubicBezTo>
                  <a:pt x="10454" y="5832"/>
                  <a:pt x="9608" y="832"/>
                  <a:pt x="6167" y="70"/>
                </a:cubicBezTo>
                <a:cubicBezTo>
                  <a:pt x="5953" y="23"/>
                  <a:pt x="5738" y="0"/>
                  <a:pt x="5522" y="0"/>
                </a:cubicBezTo>
                <a:close/>
              </a:path>
            </a:pathLst>
          </a:custGeom>
          <a:solidFill>
            <a:srgbClr val="FEE8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50"/>
          <p:cNvSpPr/>
          <p:nvPr/>
        </p:nvSpPr>
        <p:spPr>
          <a:xfrm rot="-5400000">
            <a:off x="6998675" y="2838675"/>
            <a:ext cx="2360400" cy="2966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9" name="Google Shape;579;p50"/>
          <p:cNvPicPr preferRelativeResize="0"/>
          <p:nvPr/>
        </p:nvPicPr>
        <p:blipFill rotWithShape="1">
          <a:blip r:embed="rId4">
            <a:alphaModFix/>
          </a:blip>
          <a:srcRect b="69003" l="29526" r="50114" t="19301"/>
          <a:stretch/>
        </p:blipFill>
        <p:spPr>
          <a:xfrm rot="2700000">
            <a:off x="7406314" y="3687624"/>
            <a:ext cx="1858722" cy="149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50"/>
          <p:cNvPicPr preferRelativeResize="0"/>
          <p:nvPr/>
        </p:nvPicPr>
        <p:blipFill rotWithShape="1">
          <a:blip r:embed="rId5">
            <a:alphaModFix/>
          </a:blip>
          <a:srcRect b="86884" l="26631" r="47338" t="0"/>
          <a:stretch/>
        </p:blipFill>
        <p:spPr>
          <a:xfrm rot="-814710">
            <a:off x="-1238073" y="36157"/>
            <a:ext cx="1955171" cy="20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06948" y="4513450"/>
            <a:ext cx="5607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25800" y="941275"/>
            <a:ext cx="2506500" cy="304263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38100">
              <a:schemeClr val="lt1">
                <a:alpha val="50000"/>
              </a:schemeClr>
            </a:outerShdw>
          </a:effectLst>
        </p:spPr>
      </p:pic>
      <p:sp>
        <p:nvSpPr>
          <p:cNvPr id="583" name="Google Shape;583;p50"/>
          <p:cNvSpPr/>
          <p:nvPr/>
        </p:nvSpPr>
        <p:spPr>
          <a:xfrm rot="1890177">
            <a:off x="6868451" y="2816373"/>
            <a:ext cx="147540" cy="134043"/>
          </a:xfrm>
          <a:custGeom>
            <a:rect b="b" l="l" r="r" t="t"/>
            <a:pathLst>
              <a:path extrusionOk="0" h="9835" w="8261">
                <a:moveTo>
                  <a:pt x="0" y="0"/>
                </a:moveTo>
                <a:cubicBezTo>
                  <a:pt x="1049" y="787"/>
                  <a:pt x="4917" y="3082"/>
                  <a:pt x="6294" y="4721"/>
                </a:cubicBezTo>
                <a:cubicBezTo>
                  <a:pt x="7671" y="6360"/>
                  <a:pt x="7933" y="8983"/>
                  <a:pt x="8261" y="9835"/>
                </a:cubicBez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4" name="Google Shape;584;p50"/>
          <p:cNvSpPr/>
          <p:nvPr/>
        </p:nvSpPr>
        <p:spPr>
          <a:xfrm rot="2575782">
            <a:off x="6868451" y="2804506"/>
            <a:ext cx="147548" cy="134047"/>
          </a:xfrm>
          <a:custGeom>
            <a:rect b="b" l="l" r="r" t="t"/>
            <a:pathLst>
              <a:path extrusionOk="0" h="9835" w="8261">
                <a:moveTo>
                  <a:pt x="0" y="0"/>
                </a:moveTo>
                <a:cubicBezTo>
                  <a:pt x="1049" y="787"/>
                  <a:pt x="4917" y="3082"/>
                  <a:pt x="6294" y="4721"/>
                </a:cubicBezTo>
                <a:cubicBezTo>
                  <a:pt x="7671" y="6360"/>
                  <a:pt x="7933" y="8983"/>
                  <a:pt x="8261" y="9835"/>
                </a:cubicBez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5" name="Google Shape;585;p50"/>
          <p:cNvSpPr/>
          <p:nvPr/>
        </p:nvSpPr>
        <p:spPr>
          <a:xfrm rot="2575788">
            <a:off x="6037441" y="3121111"/>
            <a:ext cx="124109" cy="93215"/>
          </a:xfrm>
          <a:custGeom>
            <a:rect b="b" l="l" r="r" t="t"/>
            <a:pathLst>
              <a:path extrusionOk="0" h="9835" w="8261">
                <a:moveTo>
                  <a:pt x="0" y="0"/>
                </a:moveTo>
                <a:cubicBezTo>
                  <a:pt x="1049" y="787"/>
                  <a:pt x="4917" y="3082"/>
                  <a:pt x="6294" y="4721"/>
                </a:cubicBezTo>
                <a:cubicBezTo>
                  <a:pt x="7671" y="6360"/>
                  <a:pt x="7933" y="8983"/>
                  <a:pt x="8261" y="9835"/>
                </a:cubicBez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6" name="Google Shape;586;p50"/>
          <p:cNvSpPr/>
          <p:nvPr/>
        </p:nvSpPr>
        <p:spPr>
          <a:xfrm flipH="1" rot="-449672">
            <a:off x="6637896" y="2798230"/>
            <a:ext cx="46869" cy="170296"/>
          </a:xfrm>
          <a:custGeom>
            <a:rect b="b" l="l" r="r" t="t"/>
            <a:pathLst>
              <a:path extrusionOk="0" h="9835" w="8261">
                <a:moveTo>
                  <a:pt x="0" y="0"/>
                </a:moveTo>
                <a:cubicBezTo>
                  <a:pt x="1049" y="787"/>
                  <a:pt x="4917" y="3082"/>
                  <a:pt x="6294" y="4721"/>
                </a:cubicBezTo>
                <a:cubicBezTo>
                  <a:pt x="7671" y="6360"/>
                  <a:pt x="7933" y="8983"/>
                  <a:pt x="8261" y="9835"/>
                </a:cubicBez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7" name="Google Shape;587;p50"/>
          <p:cNvSpPr/>
          <p:nvPr/>
        </p:nvSpPr>
        <p:spPr>
          <a:xfrm flipH="1" rot="-449672">
            <a:off x="5895346" y="3082568"/>
            <a:ext cx="46869" cy="170296"/>
          </a:xfrm>
          <a:custGeom>
            <a:rect b="b" l="l" r="r" t="t"/>
            <a:pathLst>
              <a:path extrusionOk="0" h="9835" w="8261">
                <a:moveTo>
                  <a:pt x="0" y="0"/>
                </a:moveTo>
                <a:cubicBezTo>
                  <a:pt x="1049" y="787"/>
                  <a:pt x="4917" y="3082"/>
                  <a:pt x="6294" y="4721"/>
                </a:cubicBezTo>
                <a:cubicBezTo>
                  <a:pt x="7671" y="6360"/>
                  <a:pt x="7933" y="8983"/>
                  <a:pt x="8261" y="9835"/>
                </a:cubicBez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" y="0"/>
            <a:ext cx="6154240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51"/>
          <p:cNvSpPr txBox="1"/>
          <p:nvPr>
            <p:ph type="title"/>
          </p:nvPr>
        </p:nvSpPr>
        <p:spPr>
          <a:xfrm>
            <a:off x="3121600" y="2753925"/>
            <a:ext cx="557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Wish someone else a sweet new year!</a:t>
            </a:r>
            <a:endParaRPr b="0"/>
          </a:p>
        </p:txBody>
      </p:sp>
      <p:grpSp>
        <p:nvGrpSpPr>
          <p:cNvPr id="594" name="Google Shape;594;p51"/>
          <p:cNvGrpSpPr/>
          <p:nvPr/>
        </p:nvGrpSpPr>
        <p:grpSpPr>
          <a:xfrm rot="1716161">
            <a:off x="6763825" y="3308937"/>
            <a:ext cx="1367782" cy="809571"/>
            <a:chOff x="3293925" y="2011925"/>
            <a:chExt cx="541025" cy="484350"/>
          </a:xfrm>
        </p:grpSpPr>
        <p:sp>
          <p:nvSpPr>
            <p:cNvPr id="595" name="Google Shape;595;p51"/>
            <p:cNvSpPr/>
            <p:nvPr/>
          </p:nvSpPr>
          <p:spPr>
            <a:xfrm>
              <a:off x="3743650" y="2103225"/>
              <a:ext cx="91300" cy="64275"/>
            </a:xfrm>
            <a:custGeom>
              <a:rect b="b" l="l" r="r" t="t"/>
              <a:pathLst>
                <a:path extrusionOk="0" h="2571" w="3652">
                  <a:moveTo>
                    <a:pt x="3240" y="1"/>
                  </a:moveTo>
                  <a:cubicBezTo>
                    <a:pt x="3188" y="1"/>
                    <a:pt x="3135" y="17"/>
                    <a:pt x="3083" y="54"/>
                  </a:cubicBezTo>
                  <a:cubicBezTo>
                    <a:pt x="2154" y="768"/>
                    <a:pt x="1154" y="1351"/>
                    <a:pt x="225" y="2066"/>
                  </a:cubicBezTo>
                  <a:cubicBezTo>
                    <a:pt x="0" y="2242"/>
                    <a:pt x="185" y="2570"/>
                    <a:pt x="416" y="2570"/>
                  </a:cubicBezTo>
                  <a:cubicBezTo>
                    <a:pt x="467" y="2570"/>
                    <a:pt x="519" y="2555"/>
                    <a:pt x="570" y="2518"/>
                  </a:cubicBezTo>
                  <a:cubicBezTo>
                    <a:pt x="1499" y="1804"/>
                    <a:pt x="2511" y="1221"/>
                    <a:pt x="3428" y="506"/>
                  </a:cubicBezTo>
                  <a:cubicBezTo>
                    <a:pt x="3652" y="321"/>
                    <a:pt x="3470" y="1"/>
                    <a:pt x="3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51"/>
            <p:cNvSpPr/>
            <p:nvPr/>
          </p:nvSpPr>
          <p:spPr>
            <a:xfrm>
              <a:off x="3699525" y="2028700"/>
              <a:ext cx="124975" cy="102900"/>
            </a:xfrm>
            <a:custGeom>
              <a:rect b="b" l="l" r="r" t="t"/>
              <a:pathLst>
                <a:path extrusionOk="0" h="4116" w="4999">
                  <a:moveTo>
                    <a:pt x="4592" y="1"/>
                  </a:moveTo>
                  <a:cubicBezTo>
                    <a:pt x="4539" y="1"/>
                    <a:pt x="4484" y="18"/>
                    <a:pt x="4431" y="58"/>
                  </a:cubicBezTo>
                  <a:cubicBezTo>
                    <a:pt x="3002" y="1225"/>
                    <a:pt x="1657" y="2475"/>
                    <a:pt x="228" y="3618"/>
                  </a:cubicBezTo>
                  <a:cubicBezTo>
                    <a:pt x="0" y="3799"/>
                    <a:pt x="174" y="4115"/>
                    <a:pt x="392" y="4115"/>
                  </a:cubicBezTo>
                  <a:cubicBezTo>
                    <a:pt x="448" y="4115"/>
                    <a:pt x="506" y="4095"/>
                    <a:pt x="561" y="4047"/>
                  </a:cubicBezTo>
                  <a:cubicBezTo>
                    <a:pt x="1990" y="2904"/>
                    <a:pt x="3347" y="1654"/>
                    <a:pt x="4776" y="511"/>
                  </a:cubicBezTo>
                  <a:cubicBezTo>
                    <a:pt x="4999" y="327"/>
                    <a:pt x="4820" y="1"/>
                    <a:pt x="4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51"/>
            <p:cNvSpPr/>
            <p:nvPr/>
          </p:nvSpPr>
          <p:spPr>
            <a:xfrm>
              <a:off x="3613625" y="2163150"/>
              <a:ext cx="70700" cy="82525"/>
            </a:xfrm>
            <a:custGeom>
              <a:rect b="b" l="l" r="r" t="t"/>
              <a:pathLst>
                <a:path extrusionOk="0" h="3301" w="2828">
                  <a:moveTo>
                    <a:pt x="2424" y="0"/>
                  </a:moveTo>
                  <a:cubicBezTo>
                    <a:pt x="2350" y="0"/>
                    <a:pt x="2274" y="29"/>
                    <a:pt x="2211" y="97"/>
                  </a:cubicBezTo>
                  <a:cubicBezTo>
                    <a:pt x="1461" y="967"/>
                    <a:pt x="937" y="2002"/>
                    <a:pt x="175" y="2872"/>
                  </a:cubicBezTo>
                  <a:cubicBezTo>
                    <a:pt x="1" y="3064"/>
                    <a:pt x="198" y="3301"/>
                    <a:pt x="399" y="3301"/>
                  </a:cubicBezTo>
                  <a:cubicBezTo>
                    <a:pt x="473" y="3301"/>
                    <a:pt x="547" y="3269"/>
                    <a:pt x="604" y="3193"/>
                  </a:cubicBezTo>
                  <a:cubicBezTo>
                    <a:pt x="1366" y="2336"/>
                    <a:pt x="1890" y="1288"/>
                    <a:pt x="2652" y="431"/>
                  </a:cubicBezTo>
                  <a:cubicBezTo>
                    <a:pt x="2828" y="229"/>
                    <a:pt x="2634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51"/>
            <p:cNvSpPr/>
            <p:nvPr/>
          </p:nvSpPr>
          <p:spPr>
            <a:xfrm>
              <a:off x="3656525" y="2239625"/>
              <a:ext cx="56700" cy="55200"/>
            </a:xfrm>
            <a:custGeom>
              <a:rect b="b" l="l" r="r" t="t"/>
              <a:pathLst>
                <a:path extrusionOk="0" h="2208" w="2268">
                  <a:moveTo>
                    <a:pt x="1886" y="1"/>
                  </a:moveTo>
                  <a:cubicBezTo>
                    <a:pt x="1812" y="1"/>
                    <a:pt x="1735" y="33"/>
                    <a:pt x="1674" y="110"/>
                  </a:cubicBezTo>
                  <a:cubicBezTo>
                    <a:pt x="1234" y="670"/>
                    <a:pt x="781" y="1241"/>
                    <a:pt x="222" y="1706"/>
                  </a:cubicBezTo>
                  <a:cubicBezTo>
                    <a:pt x="0" y="1879"/>
                    <a:pt x="176" y="2208"/>
                    <a:pt x="390" y="2208"/>
                  </a:cubicBezTo>
                  <a:cubicBezTo>
                    <a:pt x="440" y="2208"/>
                    <a:pt x="493" y="2190"/>
                    <a:pt x="543" y="2146"/>
                  </a:cubicBezTo>
                  <a:cubicBezTo>
                    <a:pt x="1150" y="1658"/>
                    <a:pt x="1627" y="1051"/>
                    <a:pt x="2103" y="432"/>
                  </a:cubicBezTo>
                  <a:cubicBezTo>
                    <a:pt x="2268" y="232"/>
                    <a:pt x="2085" y="1"/>
                    <a:pt x="1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51"/>
            <p:cNvSpPr/>
            <p:nvPr/>
          </p:nvSpPr>
          <p:spPr>
            <a:xfrm>
              <a:off x="3594500" y="2349475"/>
              <a:ext cx="53525" cy="52475"/>
            </a:xfrm>
            <a:custGeom>
              <a:rect b="b" l="l" r="r" t="t"/>
              <a:pathLst>
                <a:path extrusionOk="0" h="2099" w="2141">
                  <a:moveTo>
                    <a:pt x="1747" y="0"/>
                  </a:moveTo>
                  <a:cubicBezTo>
                    <a:pt x="1694" y="0"/>
                    <a:pt x="1638" y="19"/>
                    <a:pt x="1583" y="62"/>
                  </a:cubicBezTo>
                  <a:cubicBezTo>
                    <a:pt x="1012" y="503"/>
                    <a:pt x="595" y="1086"/>
                    <a:pt x="167" y="1657"/>
                  </a:cubicBezTo>
                  <a:cubicBezTo>
                    <a:pt x="0" y="1859"/>
                    <a:pt x="200" y="2098"/>
                    <a:pt x="408" y="2098"/>
                  </a:cubicBezTo>
                  <a:cubicBezTo>
                    <a:pt x="483" y="2098"/>
                    <a:pt x="559" y="2067"/>
                    <a:pt x="619" y="1991"/>
                  </a:cubicBezTo>
                  <a:cubicBezTo>
                    <a:pt x="1012" y="1455"/>
                    <a:pt x="1405" y="919"/>
                    <a:pt x="1929" y="503"/>
                  </a:cubicBezTo>
                  <a:cubicBezTo>
                    <a:pt x="2140" y="329"/>
                    <a:pt x="1971" y="0"/>
                    <a:pt x="1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51"/>
            <p:cNvSpPr/>
            <p:nvPr/>
          </p:nvSpPr>
          <p:spPr>
            <a:xfrm>
              <a:off x="3566850" y="2332625"/>
              <a:ext cx="49950" cy="62075"/>
            </a:xfrm>
            <a:custGeom>
              <a:rect b="b" l="l" r="r" t="t"/>
              <a:pathLst>
                <a:path extrusionOk="0" h="2483" w="1998">
                  <a:moveTo>
                    <a:pt x="1613" y="1"/>
                  </a:moveTo>
                  <a:cubicBezTo>
                    <a:pt x="1539" y="1"/>
                    <a:pt x="1464" y="32"/>
                    <a:pt x="1404" y="105"/>
                  </a:cubicBezTo>
                  <a:cubicBezTo>
                    <a:pt x="915" y="748"/>
                    <a:pt x="451" y="1391"/>
                    <a:pt x="94" y="2117"/>
                  </a:cubicBezTo>
                  <a:cubicBezTo>
                    <a:pt x="0" y="2320"/>
                    <a:pt x="183" y="2482"/>
                    <a:pt x="357" y="2482"/>
                  </a:cubicBezTo>
                  <a:cubicBezTo>
                    <a:pt x="448" y="2482"/>
                    <a:pt x="537" y="2438"/>
                    <a:pt x="582" y="2331"/>
                  </a:cubicBezTo>
                  <a:cubicBezTo>
                    <a:pt x="927" y="1641"/>
                    <a:pt x="1380" y="1034"/>
                    <a:pt x="1832" y="438"/>
                  </a:cubicBezTo>
                  <a:cubicBezTo>
                    <a:pt x="1998" y="229"/>
                    <a:pt x="1813" y="1"/>
                    <a:pt x="16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51"/>
            <p:cNvSpPr/>
            <p:nvPr/>
          </p:nvSpPr>
          <p:spPr>
            <a:xfrm>
              <a:off x="3484300" y="2388000"/>
              <a:ext cx="28050" cy="108275"/>
            </a:xfrm>
            <a:custGeom>
              <a:rect b="b" l="l" r="r" t="t"/>
              <a:pathLst>
                <a:path extrusionOk="0" h="4331" w="1122">
                  <a:moveTo>
                    <a:pt x="623" y="1"/>
                  </a:moveTo>
                  <a:cubicBezTo>
                    <a:pt x="474" y="1"/>
                    <a:pt x="327" y="111"/>
                    <a:pt x="360" y="307"/>
                  </a:cubicBezTo>
                  <a:cubicBezTo>
                    <a:pt x="574" y="1557"/>
                    <a:pt x="181" y="2795"/>
                    <a:pt x="26" y="4022"/>
                  </a:cubicBezTo>
                  <a:cubicBezTo>
                    <a:pt x="0" y="4217"/>
                    <a:pt x="149" y="4331"/>
                    <a:pt x="297" y="4331"/>
                  </a:cubicBezTo>
                  <a:cubicBezTo>
                    <a:pt x="419" y="4331"/>
                    <a:pt x="541" y="4254"/>
                    <a:pt x="562" y="4081"/>
                  </a:cubicBezTo>
                  <a:cubicBezTo>
                    <a:pt x="741" y="2807"/>
                    <a:pt x="1122" y="1521"/>
                    <a:pt x="896" y="236"/>
                  </a:cubicBezTo>
                  <a:cubicBezTo>
                    <a:pt x="869" y="75"/>
                    <a:pt x="745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51"/>
            <p:cNvSpPr/>
            <p:nvPr/>
          </p:nvSpPr>
          <p:spPr>
            <a:xfrm>
              <a:off x="3419975" y="2303650"/>
              <a:ext cx="47250" cy="66000"/>
            </a:xfrm>
            <a:custGeom>
              <a:rect b="b" l="l" r="r" t="t"/>
              <a:pathLst>
                <a:path extrusionOk="0" h="2640" w="1890">
                  <a:moveTo>
                    <a:pt x="1535" y="1"/>
                  </a:moveTo>
                  <a:cubicBezTo>
                    <a:pt x="1438" y="1"/>
                    <a:pt x="1340" y="50"/>
                    <a:pt x="1290" y="169"/>
                  </a:cubicBezTo>
                  <a:cubicBezTo>
                    <a:pt x="956" y="871"/>
                    <a:pt x="611" y="1562"/>
                    <a:pt x="159" y="2193"/>
                  </a:cubicBezTo>
                  <a:cubicBezTo>
                    <a:pt x="1" y="2403"/>
                    <a:pt x="192" y="2640"/>
                    <a:pt x="389" y="2640"/>
                  </a:cubicBezTo>
                  <a:cubicBezTo>
                    <a:pt x="460" y="2640"/>
                    <a:pt x="531" y="2610"/>
                    <a:pt x="587" y="2538"/>
                  </a:cubicBezTo>
                  <a:cubicBezTo>
                    <a:pt x="1075" y="1859"/>
                    <a:pt x="1433" y="1121"/>
                    <a:pt x="1790" y="371"/>
                  </a:cubicBezTo>
                  <a:cubicBezTo>
                    <a:pt x="1890" y="164"/>
                    <a:pt x="1712" y="1"/>
                    <a:pt x="1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51"/>
            <p:cNvSpPr/>
            <p:nvPr/>
          </p:nvSpPr>
          <p:spPr>
            <a:xfrm>
              <a:off x="3516525" y="2211800"/>
              <a:ext cx="60275" cy="65000"/>
            </a:xfrm>
            <a:custGeom>
              <a:rect b="b" l="l" r="r" t="t"/>
              <a:pathLst>
                <a:path extrusionOk="0" h="2600" w="2411">
                  <a:moveTo>
                    <a:pt x="2050" y="0"/>
                  </a:moveTo>
                  <a:cubicBezTo>
                    <a:pt x="2013" y="0"/>
                    <a:pt x="1971" y="10"/>
                    <a:pt x="1928" y="33"/>
                  </a:cubicBezTo>
                  <a:cubicBezTo>
                    <a:pt x="1071" y="461"/>
                    <a:pt x="595" y="1342"/>
                    <a:pt x="130" y="2140"/>
                  </a:cubicBezTo>
                  <a:cubicBezTo>
                    <a:pt x="0" y="2357"/>
                    <a:pt x="205" y="2599"/>
                    <a:pt x="395" y="2599"/>
                  </a:cubicBezTo>
                  <a:cubicBezTo>
                    <a:pt x="466" y="2599"/>
                    <a:pt x="534" y="2566"/>
                    <a:pt x="583" y="2485"/>
                  </a:cubicBezTo>
                  <a:cubicBezTo>
                    <a:pt x="976" y="1783"/>
                    <a:pt x="1392" y="926"/>
                    <a:pt x="2143" y="557"/>
                  </a:cubicBezTo>
                  <a:cubicBezTo>
                    <a:pt x="2411" y="412"/>
                    <a:pt x="2295" y="0"/>
                    <a:pt x="2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51"/>
            <p:cNvSpPr/>
            <p:nvPr/>
          </p:nvSpPr>
          <p:spPr>
            <a:xfrm>
              <a:off x="3339150" y="2416575"/>
              <a:ext cx="35225" cy="58050"/>
            </a:xfrm>
            <a:custGeom>
              <a:rect b="b" l="l" r="r" t="t"/>
              <a:pathLst>
                <a:path extrusionOk="0" h="2322" w="1409">
                  <a:moveTo>
                    <a:pt x="1061" y="0"/>
                  </a:moveTo>
                  <a:cubicBezTo>
                    <a:pt x="967" y="0"/>
                    <a:pt x="875" y="52"/>
                    <a:pt x="832" y="176"/>
                  </a:cubicBezTo>
                  <a:cubicBezTo>
                    <a:pt x="629" y="759"/>
                    <a:pt x="451" y="1355"/>
                    <a:pt x="129" y="1867"/>
                  </a:cubicBezTo>
                  <a:cubicBezTo>
                    <a:pt x="0" y="2082"/>
                    <a:pt x="188" y="2322"/>
                    <a:pt x="370" y="2322"/>
                  </a:cubicBezTo>
                  <a:cubicBezTo>
                    <a:pt x="439" y="2322"/>
                    <a:pt x="508" y="2286"/>
                    <a:pt x="558" y="2200"/>
                  </a:cubicBezTo>
                  <a:cubicBezTo>
                    <a:pt x="915" y="1629"/>
                    <a:pt x="1129" y="1009"/>
                    <a:pt x="1332" y="378"/>
                  </a:cubicBezTo>
                  <a:cubicBezTo>
                    <a:pt x="1408" y="165"/>
                    <a:pt x="1230" y="0"/>
                    <a:pt x="1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51"/>
            <p:cNvSpPr/>
            <p:nvPr/>
          </p:nvSpPr>
          <p:spPr>
            <a:xfrm>
              <a:off x="3293925" y="2363575"/>
              <a:ext cx="53150" cy="65100"/>
            </a:xfrm>
            <a:custGeom>
              <a:rect b="b" l="l" r="r" t="t"/>
              <a:pathLst>
                <a:path extrusionOk="0" h="2604" w="2126">
                  <a:moveTo>
                    <a:pt x="1725" y="0"/>
                  </a:moveTo>
                  <a:cubicBezTo>
                    <a:pt x="1674" y="0"/>
                    <a:pt x="1621" y="17"/>
                    <a:pt x="1569" y="58"/>
                  </a:cubicBezTo>
                  <a:cubicBezTo>
                    <a:pt x="831" y="641"/>
                    <a:pt x="176" y="1355"/>
                    <a:pt x="33" y="2308"/>
                  </a:cubicBezTo>
                  <a:cubicBezTo>
                    <a:pt x="1" y="2497"/>
                    <a:pt x="149" y="2603"/>
                    <a:pt x="301" y="2603"/>
                  </a:cubicBezTo>
                  <a:cubicBezTo>
                    <a:pt x="426" y="2603"/>
                    <a:pt x="554" y="2530"/>
                    <a:pt x="581" y="2367"/>
                  </a:cubicBezTo>
                  <a:cubicBezTo>
                    <a:pt x="712" y="1558"/>
                    <a:pt x="1307" y="963"/>
                    <a:pt x="1903" y="486"/>
                  </a:cubicBezTo>
                  <a:cubicBezTo>
                    <a:pt x="2125" y="322"/>
                    <a:pt x="1947" y="0"/>
                    <a:pt x="1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51"/>
            <p:cNvSpPr/>
            <p:nvPr/>
          </p:nvSpPr>
          <p:spPr>
            <a:xfrm>
              <a:off x="3368175" y="2276025"/>
              <a:ext cx="37450" cy="40725"/>
            </a:xfrm>
            <a:custGeom>
              <a:rect b="b" l="l" r="r" t="t"/>
              <a:pathLst>
                <a:path extrusionOk="0" h="1629" w="1498">
                  <a:moveTo>
                    <a:pt x="1140" y="1"/>
                  </a:moveTo>
                  <a:cubicBezTo>
                    <a:pt x="1042" y="1"/>
                    <a:pt x="943" y="46"/>
                    <a:pt x="885" y="154"/>
                  </a:cubicBezTo>
                  <a:cubicBezTo>
                    <a:pt x="707" y="524"/>
                    <a:pt x="385" y="845"/>
                    <a:pt x="147" y="1178"/>
                  </a:cubicBezTo>
                  <a:cubicBezTo>
                    <a:pt x="0" y="1394"/>
                    <a:pt x="191" y="1628"/>
                    <a:pt x="379" y="1628"/>
                  </a:cubicBezTo>
                  <a:cubicBezTo>
                    <a:pt x="451" y="1628"/>
                    <a:pt x="523" y="1594"/>
                    <a:pt x="576" y="1512"/>
                  </a:cubicBezTo>
                  <a:cubicBezTo>
                    <a:pt x="838" y="1119"/>
                    <a:pt x="1183" y="797"/>
                    <a:pt x="1397" y="369"/>
                  </a:cubicBezTo>
                  <a:cubicBezTo>
                    <a:pt x="1498" y="160"/>
                    <a:pt x="1321" y="1"/>
                    <a:pt x="1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51"/>
            <p:cNvSpPr/>
            <p:nvPr/>
          </p:nvSpPr>
          <p:spPr>
            <a:xfrm>
              <a:off x="3490800" y="2168725"/>
              <a:ext cx="58950" cy="51525"/>
            </a:xfrm>
            <a:custGeom>
              <a:rect b="b" l="l" r="r" t="t"/>
              <a:pathLst>
                <a:path extrusionOk="0" h="2061" w="2358">
                  <a:moveTo>
                    <a:pt x="1988" y="0"/>
                  </a:moveTo>
                  <a:cubicBezTo>
                    <a:pt x="1952" y="0"/>
                    <a:pt x="1914" y="9"/>
                    <a:pt x="1874" y="29"/>
                  </a:cubicBezTo>
                  <a:cubicBezTo>
                    <a:pt x="1159" y="375"/>
                    <a:pt x="600" y="970"/>
                    <a:pt x="147" y="1625"/>
                  </a:cubicBezTo>
                  <a:cubicBezTo>
                    <a:pt x="0" y="1824"/>
                    <a:pt x="193" y="2061"/>
                    <a:pt x="382" y="2061"/>
                  </a:cubicBezTo>
                  <a:cubicBezTo>
                    <a:pt x="453" y="2061"/>
                    <a:pt x="524" y="2027"/>
                    <a:pt x="576" y="1946"/>
                  </a:cubicBezTo>
                  <a:cubicBezTo>
                    <a:pt x="969" y="1387"/>
                    <a:pt x="1457" y="851"/>
                    <a:pt x="2088" y="529"/>
                  </a:cubicBezTo>
                  <a:cubicBezTo>
                    <a:pt x="2358" y="405"/>
                    <a:pt x="2230" y="0"/>
                    <a:pt x="1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51"/>
            <p:cNvSpPr/>
            <p:nvPr/>
          </p:nvSpPr>
          <p:spPr>
            <a:xfrm>
              <a:off x="3547975" y="2116525"/>
              <a:ext cx="83350" cy="62250"/>
            </a:xfrm>
            <a:custGeom>
              <a:rect b="b" l="l" r="r" t="t"/>
              <a:pathLst>
                <a:path extrusionOk="0" h="2490" w="3334">
                  <a:moveTo>
                    <a:pt x="2933" y="0"/>
                  </a:moveTo>
                  <a:cubicBezTo>
                    <a:pt x="2882" y="0"/>
                    <a:pt x="2829" y="17"/>
                    <a:pt x="2778" y="57"/>
                  </a:cubicBezTo>
                  <a:lnTo>
                    <a:pt x="1051" y="1415"/>
                  </a:lnTo>
                  <a:cubicBezTo>
                    <a:pt x="218" y="2072"/>
                    <a:pt x="0" y="2490"/>
                    <a:pt x="252" y="2490"/>
                  </a:cubicBezTo>
                  <a:cubicBezTo>
                    <a:pt x="425" y="2490"/>
                    <a:pt x="818" y="2294"/>
                    <a:pt x="1385" y="1843"/>
                  </a:cubicBezTo>
                  <a:lnTo>
                    <a:pt x="3111" y="498"/>
                  </a:lnTo>
                  <a:cubicBezTo>
                    <a:pt x="3334" y="324"/>
                    <a:pt x="3155" y="0"/>
                    <a:pt x="2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51"/>
            <p:cNvSpPr/>
            <p:nvPr/>
          </p:nvSpPr>
          <p:spPr>
            <a:xfrm>
              <a:off x="3668150" y="2011925"/>
              <a:ext cx="73650" cy="56575"/>
            </a:xfrm>
            <a:custGeom>
              <a:rect b="b" l="l" r="r" t="t"/>
              <a:pathLst>
                <a:path extrusionOk="0" h="2263" w="2946">
                  <a:moveTo>
                    <a:pt x="2551" y="1"/>
                  </a:moveTo>
                  <a:cubicBezTo>
                    <a:pt x="2498" y="1"/>
                    <a:pt x="2442" y="19"/>
                    <a:pt x="2388" y="62"/>
                  </a:cubicBezTo>
                  <a:lnTo>
                    <a:pt x="233" y="1765"/>
                  </a:lnTo>
                  <a:cubicBezTo>
                    <a:pt x="1" y="1939"/>
                    <a:pt x="185" y="2263"/>
                    <a:pt x="410" y="2263"/>
                  </a:cubicBezTo>
                  <a:cubicBezTo>
                    <a:pt x="461" y="2263"/>
                    <a:pt x="515" y="2246"/>
                    <a:pt x="566" y="2206"/>
                  </a:cubicBezTo>
                  <a:lnTo>
                    <a:pt x="2733" y="515"/>
                  </a:lnTo>
                  <a:cubicBezTo>
                    <a:pt x="2945" y="332"/>
                    <a:pt x="2775" y="1"/>
                    <a:pt x="2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0" name="Google Shape;610;p51"/>
          <p:cNvSpPr txBox="1"/>
          <p:nvPr>
            <p:ph idx="2" type="subTitle"/>
          </p:nvPr>
        </p:nvSpPr>
        <p:spPr>
          <a:xfrm>
            <a:off x="3884205" y="4173800"/>
            <a:ext cx="4049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your own Shana Tova Card</a:t>
            </a:r>
            <a:endParaRPr/>
          </a:p>
        </p:txBody>
      </p:sp>
      <p:sp>
        <p:nvSpPr>
          <p:cNvPr id="611" name="Google Shape;611;p51"/>
          <p:cNvSpPr txBox="1"/>
          <p:nvPr>
            <p:ph type="title"/>
          </p:nvPr>
        </p:nvSpPr>
        <p:spPr>
          <a:xfrm>
            <a:off x="3238675" y="524900"/>
            <a:ext cx="295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chemeClr val="dk1"/>
                </a:solidFill>
              </a:rPr>
              <a:t>שנה טובה</a:t>
            </a:r>
            <a:endParaRPr b="1" sz="5400">
              <a:solidFill>
                <a:schemeClr val="dk1"/>
              </a:solidFill>
            </a:endParaRPr>
          </a:p>
        </p:txBody>
      </p:sp>
      <p:sp>
        <p:nvSpPr>
          <p:cNvPr id="612" name="Google Shape;612;p51"/>
          <p:cNvSpPr txBox="1"/>
          <p:nvPr>
            <p:ph type="title"/>
          </p:nvPr>
        </p:nvSpPr>
        <p:spPr>
          <a:xfrm rot="9632031">
            <a:off x="501787" y="4173785"/>
            <a:ext cx="2957240" cy="57271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Dear Jack,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שנה טובה</a:t>
            </a:r>
            <a:endParaRPr b="1" sz="1400">
              <a:solidFill>
                <a:schemeClr val="dk1"/>
              </a:solidFill>
            </a:endParaRPr>
          </a:p>
        </p:txBody>
      </p:sp>
      <p:pic>
        <p:nvPicPr>
          <p:cNvPr id="613" name="Google Shape;61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99994">
            <a:off x="246087" y="256937"/>
            <a:ext cx="2999250" cy="1707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3675" y="344300"/>
            <a:ext cx="5860328" cy="5860328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3"/>
          <p:cNvSpPr txBox="1"/>
          <p:nvPr>
            <p:ph type="title"/>
          </p:nvPr>
        </p:nvSpPr>
        <p:spPr>
          <a:xfrm>
            <a:off x="448525" y="46453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we have Rosh Hashana?</a:t>
            </a:r>
            <a:endParaRPr b="0"/>
          </a:p>
        </p:txBody>
      </p:sp>
      <p:pic>
        <p:nvPicPr>
          <p:cNvPr id="375" name="Google Shape;37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950" y="1250675"/>
            <a:ext cx="2803597" cy="3373828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3"/>
          <p:cNvSpPr txBox="1"/>
          <p:nvPr/>
        </p:nvSpPr>
        <p:spPr>
          <a:xfrm>
            <a:off x="555725" y="4428150"/>
            <a:ext cx="406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34" title="Time Machine and Creation of the World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4875" y="-1135050"/>
            <a:ext cx="9413750" cy="706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3675" y="344300"/>
            <a:ext cx="5860328" cy="5860328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5"/>
          <p:cNvSpPr txBox="1"/>
          <p:nvPr>
            <p:ph type="title"/>
          </p:nvPr>
        </p:nvSpPr>
        <p:spPr>
          <a:xfrm>
            <a:off x="448525" y="46453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we have Rosh Hashana?</a:t>
            </a:r>
            <a:endParaRPr b="0"/>
          </a:p>
        </p:txBody>
      </p:sp>
      <p:pic>
        <p:nvPicPr>
          <p:cNvPr id="388" name="Google Shape;38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950" y="1250675"/>
            <a:ext cx="2803597" cy="3373828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5"/>
          <p:cNvSpPr txBox="1"/>
          <p:nvPr/>
        </p:nvSpPr>
        <p:spPr>
          <a:xfrm>
            <a:off x="555725" y="4428150"/>
            <a:ext cx="406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6"/>
          <p:cNvSpPr txBox="1"/>
          <p:nvPr>
            <p:ph type="title"/>
          </p:nvPr>
        </p:nvSpPr>
        <p:spPr>
          <a:xfrm>
            <a:off x="78850" y="304250"/>
            <a:ext cx="4417200" cy="8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the Shofar?</a:t>
            </a:r>
            <a:endParaRPr/>
          </a:p>
        </p:txBody>
      </p:sp>
      <p:grpSp>
        <p:nvGrpSpPr>
          <p:cNvPr id="395" name="Google Shape;395;p36"/>
          <p:cNvGrpSpPr/>
          <p:nvPr/>
        </p:nvGrpSpPr>
        <p:grpSpPr>
          <a:xfrm>
            <a:off x="2375788" y="1054580"/>
            <a:ext cx="507974" cy="180367"/>
            <a:chOff x="2544928" y="2715332"/>
            <a:chExt cx="507974" cy="180367"/>
          </a:xfrm>
        </p:grpSpPr>
        <p:sp>
          <p:nvSpPr>
            <p:cNvPr id="396" name="Google Shape;396;p36"/>
            <p:cNvSpPr/>
            <p:nvPr/>
          </p:nvSpPr>
          <p:spPr>
            <a:xfrm>
              <a:off x="2928452" y="2740141"/>
              <a:ext cx="124450" cy="130750"/>
            </a:xfrm>
            <a:custGeom>
              <a:rect b="b" l="l" r="r" t="t"/>
              <a:pathLst>
                <a:path extrusionOk="0" h="5230" w="4978">
                  <a:moveTo>
                    <a:pt x="2640" y="1"/>
                  </a:moveTo>
                  <a:cubicBezTo>
                    <a:pt x="1482" y="1"/>
                    <a:pt x="324" y="1373"/>
                    <a:pt x="72" y="2402"/>
                  </a:cubicBezTo>
                  <a:cubicBezTo>
                    <a:pt x="24" y="2581"/>
                    <a:pt x="0" y="2759"/>
                    <a:pt x="24" y="2938"/>
                  </a:cubicBezTo>
                  <a:cubicBezTo>
                    <a:pt x="96" y="3712"/>
                    <a:pt x="703" y="4403"/>
                    <a:pt x="1286" y="4855"/>
                  </a:cubicBezTo>
                  <a:cubicBezTo>
                    <a:pt x="1605" y="5117"/>
                    <a:pt x="1962" y="5230"/>
                    <a:pt x="2319" y="5230"/>
                  </a:cubicBezTo>
                  <a:cubicBezTo>
                    <a:pt x="3085" y="5230"/>
                    <a:pt x="3853" y="4711"/>
                    <a:pt x="4251" y="4022"/>
                  </a:cubicBezTo>
                  <a:cubicBezTo>
                    <a:pt x="4977" y="2771"/>
                    <a:pt x="4572" y="390"/>
                    <a:pt x="2941" y="33"/>
                  </a:cubicBezTo>
                  <a:cubicBezTo>
                    <a:pt x="2841" y="11"/>
                    <a:pt x="2740" y="1"/>
                    <a:pt x="2640" y="1"/>
                  </a:cubicBezTo>
                  <a:close/>
                </a:path>
              </a:pathLst>
            </a:custGeom>
            <a:solidFill>
              <a:srgbClr val="FEE8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6"/>
            <p:cNvSpPr/>
            <p:nvPr/>
          </p:nvSpPr>
          <p:spPr>
            <a:xfrm rot="7049100">
              <a:off x="2750532" y="2740139"/>
              <a:ext cx="124446" cy="130745"/>
            </a:xfrm>
            <a:custGeom>
              <a:rect b="b" l="l" r="r" t="t"/>
              <a:pathLst>
                <a:path extrusionOk="0" h="5230" w="4978">
                  <a:moveTo>
                    <a:pt x="2640" y="1"/>
                  </a:moveTo>
                  <a:cubicBezTo>
                    <a:pt x="1482" y="1"/>
                    <a:pt x="324" y="1373"/>
                    <a:pt x="72" y="2402"/>
                  </a:cubicBezTo>
                  <a:cubicBezTo>
                    <a:pt x="24" y="2581"/>
                    <a:pt x="0" y="2759"/>
                    <a:pt x="24" y="2938"/>
                  </a:cubicBezTo>
                  <a:cubicBezTo>
                    <a:pt x="96" y="3712"/>
                    <a:pt x="703" y="4403"/>
                    <a:pt x="1286" y="4855"/>
                  </a:cubicBezTo>
                  <a:cubicBezTo>
                    <a:pt x="1605" y="5117"/>
                    <a:pt x="1962" y="5230"/>
                    <a:pt x="2319" y="5230"/>
                  </a:cubicBezTo>
                  <a:cubicBezTo>
                    <a:pt x="3085" y="5230"/>
                    <a:pt x="3853" y="4711"/>
                    <a:pt x="4251" y="4022"/>
                  </a:cubicBezTo>
                  <a:cubicBezTo>
                    <a:pt x="4977" y="2771"/>
                    <a:pt x="4572" y="390"/>
                    <a:pt x="2941" y="33"/>
                  </a:cubicBezTo>
                  <a:cubicBezTo>
                    <a:pt x="2841" y="11"/>
                    <a:pt x="2740" y="1"/>
                    <a:pt x="2640" y="1"/>
                  </a:cubicBezTo>
                  <a:close/>
                </a:path>
              </a:pathLst>
            </a:custGeom>
            <a:solidFill>
              <a:srgbClr val="FEE8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6"/>
            <p:cNvSpPr/>
            <p:nvPr/>
          </p:nvSpPr>
          <p:spPr>
            <a:xfrm rot="-2479855">
              <a:off x="2572602" y="2740141"/>
              <a:ext cx="124449" cy="130749"/>
            </a:xfrm>
            <a:custGeom>
              <a:rect b="b" l="l" r="r" t="t"/>
              <a:pathLst>
                <a:path extrusionOk="0" h="5230" w="4978">
                  <a:moveTo>
                    <a:pt x="2640" y="1"/>
                  </a:moveTo>
                  <a:cubicBezTo>
                    <a:pt x="1482" y="1"/>
                    <a:pt x="324" y="1373"/>
                    <a:pt x="72" y="2402"/>
                  </a:cubicBezTo>
                  <a:cubicBezTo>
                    <a:pt x="24" y="2581"/>
                    <a:pt x="0" y="2759"/>
                    <a:pt x="24" y="2938"/>
                  </a:cubicBezTo>
                  <a:cubicBezTo>
                    <a:pt x="96" y="3712"/>
                    <a:pt x="703" y="4403"/>
                    <a:pt x="1286" y="4855"/>
                  </a:cubicBezTo>
                  <a:cubicBezTo>
                    <a:pt x="1605" y="5117"/>
                    <a:pt x="1962" y="5230"/>
                    <a:pt x="2319" y="5230"/>
                  </a:cubicBezTo>
                  <a:cubicBezTo>
                    <a:pt x="3085" y="5230"/>
                    <a:pt x="3853" y="4711"/>
                    <a:pt x="4251" y="4022"/>
                  </a:cubicBezTo>
                  <a:cubicBezTo>
                    <a:pt x="4977" y="2771"/>
                    <a:pt x="4572" y="390"/>
                    <a:pt x="2941" y="33"/>
                  </a:cubicBezTo>
                  <a:cubicBezTo>
                    <a:pt x="2841" y="11"/>
                    <a:pt x="2740" y="1"/>
                    <a:pt x="2640" y="1"/>
                  </a:cubicBezTo>
                  <a:close/>
                </a:path>
              </a:pathLst>
            </a:custGeom>
            <a:solidFill>
              <a:srgbClr val="FEE8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9" name="Google Shape;399;p36"/>
          <p:cNvSpPr/>
          <p:nvPr/>
        </p:nvSpPr>
        <p:spPr>
          <a:xfrm rot="370760">
            <a:off x="1442626" y="4671720"/>
            <a:ext cx="2377478" cy="443487"/>
          </a:xfrm>
          <a:custGeom>
            <a:rect b="b" l="l" r="r" t="t"/>
            <a:pathLst>
              <a:path extrusionOk="0" h="9708" w="48354">
                <a:moveTo>
                  <a:pt x="42117" y="1"/>
                </a:moveTo>
                <a:cubicBezTo>
                  <a:pt x="40907" y="1"/>
                  <a:pt x="39658" y="121"/>
                  <a:pt x="38400" y="201"/>
                </a:cubicBezTo>
                <a:cubicBezTo>
                  <a:pt x="34471" y="451"/>
                  <a:pt x="30542" y="772"/>
                  <a:pt x="26625" y="1165"/>
                </a:cubicBezTo>
                <a:cubicBezTo>
                  <a:pt x="18517" y="1975"/>
                  <a:pt x="10528" y="3153"/>
                  <a:pt x="2562" y="4880"/>
                </a:cubicBezTo>
                <a:cubicBezTo>
                  <a:pt x="0" y="5431"/>
                  <a:pt x="409" y="9707"/>
                  <a:pt x="2923" y="9707"/>
                </a:cubicBezTo>
                <a:cubicBezTo>
                  <a:pt x="3014" y="9707"/>
                  <a:pt x="3108" y="9702"/>
                  <a:pt x="3205" y="9690"/>
                </a:cubicBezTo>
                <a:cubicBezTo>
                  <a:pt x="11278" y="8702"/>
                  <a:pt x="19374" y="7714"/>
                  <a:pt x="27470" y="6987"/>
                </a:cubicBezTo>
                <a:cubicBezTo>
                  <a:pt x="31387" y="6630"/>
                  <a:pt x="35316" y="6356"/>
                  <a:pt x="39246" y="6142"/>
                </a:cubicBezTo>
                <a:cubicBezTo>
                  <a:pt x="42389" y="5975"/>
                  <a:pt x="45496" y="6130"/>
                  <a:pt x="47794" y="3773"/>
                </a:cubicBezTo>
                <a:cubicBezTo>
                  <a:pt x="48294" y="3261"/>
                  <a:pt x="48354" y="2332"/>
                  <a:pt x="47794" y="1832"/>
                </a:cubicBezTo>
                <a:cubicBezTo>
                  <a:pt x="46116" y="348"/>
                  <a:pt x="44173" y="1"/>
                  <a:pt x="421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6"/>
          <p:cNvSpPr txBox="1"/>
          <p:nvPr>
            <p:ph idx="2" type="subTitle"/>
          </p:nvPr>
        </p:nvSpPr>
        <p:spPr>
          <a:xfrm>
            <a:off x="713225" y="4690968"/>
            <a:ext cx="3858900" cy="4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To crown Hashem as King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401" name="Google Shape;4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38717">
            <a:off x="4291243" y="-938466"/>
            <a:ext cx="5188389" cy="524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08525" y="1145749"/>
            <a:ext cx="7809437" cy="3623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7"/>
          <p:cNvSpPr/>
          <p:nvPr/>
        </p:nvSpPr>
        <p:spPr>
          <a:xfrm rot="124706">
            <a:off x="4785834" y="4197218"/>
            <a:ext cx="3683130" cy="443486"/>
          </a:xfrm>
          <a:custGeom>
            <a:rect b="b" l="l" r="r" t="t"/>
            <a:pathLst>
              <a:path extrusionOk="0" h="9708" w="48354">
                <a:moveTo>
                  <a:pt x="42117" y="1"/>
                </a:moveTo>
                <a:cubicBezTo>
                  <a:pt x="40907" y="1"/>
                  <a:pt x="39658" y="121"/>
                  <a:pt x="38400" y="201"/>
                </a:cubicBezTo>
                <a:cubicBezTo>
                  <a:pt x="34471" y="451"/>
                  <a:pt x="30542" y="772"/>
                  <a:pt x="26625" y="1165"/>
                </a:cubicBezTo>
                <a:cubicBezTo>
                  <a:pt x="18517" y="1975"/>
                  <a:pt x="10528" y="3153"/>
                  <a:pt x="2562" y="4880"/>
                </a:cubicBezTo>
                <a:cubicBezTo>
                  <a:pt x="0" y="5431"/>
                  <a:pt x="409" y="9707"/>
                  <a:pt x="2923" y="9707"/>
                </a:cubicBezTo>
                <a:cubicBezTo>
                  <a:pt x="3014" y="9707"/>
                  <a:pt x="3108" y="9702"/>
                  <a:pt x="3205" y="9690"/>
                </a:cubicBezTo>
                <a:cubicBezTo>
                  <a:pt x="11278" y="8702"/>
                  <a:pt x="19374" y="7714"/>
                  <a:pt x="27470" y="6987"/>
                </a:cubicBezTo>
                <a:cubicBezTo>
                  <a:pt x="31387" y="6630"/>
                  <a:pt x="35316" y="6356"/>
                  <a:pt x="39246" y="6142"/>
                </a:cubicBezTo>
                <a:cubicBezTo>
                  <a:pt x="42389" y="5975"/>
                  <a:pt x="45496" y="6130"/>
                  <a:pt x="47794" y="3773"/>
                </a:cubicBezTo>
                <a:cubicBezTo>
                  <a:pt x="48294" y="3261"/>
                  <a:pt x="48354" y="2332"/>
                  <a:pt x="47794" y="1832"/>
                </a:cubicBezTo>
                <a:cubicBezTo>
                  <a:pt x="46116" y="348"/>
                  <a:pt x="44173" y="1"/>
                  <a:pt x="421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7"/>
          <p:cNvSpPr txBox="1"/>
          <p:nvPr>
            <p:ph idx="5" type="subTitle"/>
          </p:nvPr>
        </p:nvSpPr>
        <p:spPr>
          <a:xfrm>
            <a:off x="4828125" y="4186748"/>
            <a:ext cx="3602700" cy="51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remind us to do Teshuvah, to become closer and love Hashem.</a:t>
            </a:r>
            <a:endParaRPr/>
          </a:p>
        </p:txBody>
      </p:sp>
      <p:sp>
        <p:nvSpPr>
          <p:cNvPr id="409" name="Google Shape;409;p37"/>
          <p:cNvSpPr txBox="1"/>
          <p:nvPr>
            <p:ph idx="4" type="title"/>
          </p:nvPr>
        </p:nvSpPr>
        <p:spPr>
          <a:xfrm>
            <a:off x="-370200" y="286298"/>
            <a:ext cx="60624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the Shofar?</a:t>
            </a:r>
            <a:endParaRPr/>
          </a:p>
        </p:txBody>
      </p:sp>
      <p:pic>
        <p:nvPicPr>
          <p:cNvPr id="410" name="Google Shape;410;p37"/>
          <p:cNvPicPr preferRelativeResize="0"/>
          <p:nvPr/>
        </p:nvPicPr>
        <p:blipFill rotWithShape="1">
          <a:blip r:embed="rId3">
            <a:alphaModFix/>
          </a:blip>
          <a:srcRect b="7830" l="17140" r="-17140" t="-7830"/>
          <a:stretch/>
        </p:blipFill>
        <p:spPr>
          <a:xfrm>
            <a:off x="10800" y="-1125002"/>
            <a:ext cx="8414977" cy="841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8717">
            <a:off x="3945293" y="-413641"/>
            <a:ext cx="5188389" cy="5246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38"/>
          <p:cNvPicPr preferRelativeResize="0"/>
          <p:nvPr/>
        </p:nvPicPr>
        <p:blipFill rotWithShape="1">
          <a:blip r:embed="rId3">
            <a:alphaModFix/>
          </a:blip>
          <a:srcRect b="0" l="19986" r="19992" t="0"/>
          <a:stretch/>
        </p:blipFill>
        <p:spPr>
          <a:xfrm>
            <a:off x="3749175" y="-1910450"/>
            <a:ext cx="7527002" cy="705395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8"/>
          <p:cNvSpPr/>
          <p:nvPr/>
        </p:nvSpPr>
        <p:spPr>
          <a:xfrm flipH="1" rot="2056593">
            <a:off x="805931" y="-1238878"/>
            <a:ext cx="6351481" cy="5950516"/>
          </a:xfrm>
          <a:custGeom>
            <a:rect b="b" l="l" r="r" t="t"/>
            <a:pathLst>
              <a:path extrusionOk="0" h="88900" w="87060">
                <a:moveTo>
                  <a:pt x="82710" y="0"/>
                </a:moveTo>
                <a:cubicBezTo>
                  <a:pt x="82332" y="0"/>
                  <a:pt x="81952" y="15"/>
                  <a:pt x="81571" y="44"/>
                </a:cubicBezTo>
                <a:cubicBezTo>
                  <a:pt x="59294" y="1758"/>
                  <a:pt x="40434" y="2615"/>
                  <a:pt x="39589" y="24035"/>
                </a:cubicBezTo>
                <a:cubicBezTo>
                  <a:pt x="38732" y="45454"/>
                  <a:pt x="25016" y="50598"/>
                  <a:pt x="9597" y="58313"/>
                </a:cubicBezTo>
                <a:cubicBezTo>
                  <a:pt x="1" y="63111"/>
                  <a:pt x="2013" y="78196"/>
                  <a:pt x="4906" y="88900"/>
                </a:cubicBezTo>
                <a:lnTo>
                  <a:pt x="87059" y="88900"/>
                </a:lnTo>
                <a:lnTo>
                  <a:pt x="87059" y="615"/>
                </a:lnTo>
                <a:cubicBezTo>
                  <a:pt x="85629" y="217"/>
                  <a:pt x="84183" y="0"/>
                  <a:pt x="827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8"/>
          <p:cNvSpPr txBox="1"/>
          <p:nvPr>
            <p:ph type="title"/>
          </p:nvPr>
        </p:nvSpPr>
        <p:spPr>
          <a:xfrm>
            <a:off x="646075" y="614916"/>
            <a:ext cx="3858900" cy="8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accent1"/>
                </a:solidFill>
              </a:rPr>
              <a:t>The Shofar</a:t>
            </a:r>
            <a:endParaRPr sz="4200">
              <a:solidFill>
                <a:schemeClr val="accent1"/>
              </a:solidFill>
            </a:endParaRPr>
          </a:p>
        </p:txBody>
      </p:sp>
      <p:sp>
        <p:nvSpPr>
          <p:cNvPr id="419" name="Google Shape;419;p38"/>
          <p:cNvSpPr txBox="1"/>
          <p:nvPr>
            <p:ph idx="4294967295" type="subTitle"/>
          </p:nvPr>
        </p:nvSpPr>
        <p:spPr>
          <a:xfrm>
            <a:off x="646075" y="1627170"/>
            <a:ext cx="3858900" cy="7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does it sound like?</a:t>
            </a:r>
            <a:endParaRPr b="1"/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2"/>
                </a:solidFill>
              </a:rPr>
              <a:t>When blowing the shofar we use three sets of blasts. Each set is different from the other. </a:t>
            </a:r>
            <a:br>
              <a:rPr b="1" lang="en" sz="1500">
                <a:solidFill>
                  <a:schemeClr val="lt2"/>
                </a:solidFill>
              </a:rPr>
            </a:br>
            <a:r>
              <a:rPr b="1" lang="en" sz="1500">
                <a:solidFill>
                  <a:schemeClr val="lt2"/>
                </a:solidFill>
              </a:rPr>
              <a:t>The various notes of the shofar that are blown are:</a:t>
            </a:r>
            <a:endParaRPr b="1" sz="1500">
              <a:solidFill>
                <a:schemeClr val="lt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Teki’ah – one long blast</a:t>
            </a:r>
            <a:endParaRPr b="1" sz="15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Shevarim – three broken sounds</a:t>
            </a:r>
            <a:endParaRPr b="1" sz="15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Teru’ah – nine very short sounds.</a:t>
            </a:r>
            <a:endParaRPr sz="12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/>
          </a:p>
        </p:txBody>
      </p:sp>
      <p:grpSp>
        <p:nvGrpSpPr>
          <p:cNvPr id="420" name="Google Shape;420;p38"/>
          <p:cNvGrpSpPr/>
          <p:nvPr/>
        </p:nvGrpSpPr>
        <p:grpSpPr>
          <a:xfrm>
            <a:off x="2308638" y="1441455"/>
            <a:ext cx="507974" cy="180367"/>
            <a:chOff x="2544928" y="2715332"/>
            <a:chExt cx="507974" cy="180367"/>
          </a:xfrm>
        </p:grpSpPr>
        <p:sp>
          <p:nvSpPr>
            <p:cNvPr id="421" name="Google Shape;421;p38"/>
            <p:cNvSpPr/>
            <p:nvPr/>
          </p:nvSpPr>
          <p:spPr>
            <a:xfrm>
              <a:off x="2928452" y="2740141"/>
              <a:ext cx="124450" cy="130750"/>
            </a:xfrm>
            <a:custGeom>
              <a:rect b="b" l="l" r="r" t="t"/>
              <a:pathLst>
                <a:path extrusionOk="0" h="5230" w="4978">
                  <a:moveTo>
                    <a:pt x="2640" y="1"/>
                  </a:moveTo>
                  <a:cubicBezTo>
                    <a:pt x="1482" y="1"/>
                    <a:pt x="324" y="1373"/>
                    <a:pt x="72" y="2402"/>
                  </a:cubicBezTo>
                  <a:cubicBezTo>
                    <a:pt x="24" y="2581"/>
                    <a:pt x="0" y="2759"/>
                    <a:pt x="24" y="2938"/>
                  </a:cubicBezTo>
                  <a:cubicBezTo>
                    <a:pt x="96" y="3712"/>
                    <a:pt x="703" y="4403"/>
                    <a:pt x="1286" y="4855"/>
                  </a:cubicBezTo>
                  <a:cubicBezTo>
                    <a:pt x="1605" y="5117"/>
                    <a:pt x="1962" y="5230"/>
                    <a:pt x="2319" y="5230"/>
                  </a:cubicBezTo>
                  <a:cubicBezTo>
                    <a:pt x="3085" y="5230"/>
                    <a:pt x="3853" y="4711"/>
                    <a:pt x="4251" y="4022"/>
                  </a:cubicBezTo>
                  <a:cubicBezTo>
                    <a:pt x="4977" y="2771"/>
                    <a:pt x="4572" y="390"/>
                    <a:pt x="2941" y="33"/>
                  </a:cubicBezTo>
                  <a:cubicBezTo>
                    <a:pt x="2841" y="11"/>
                    <a:pt x="2740" y="1"/>
                    <a:pt x="2640" y="1"/>
                  </a:cubicBezTo>
                  <a:close/>
                </a:path>
              </a:pathLst>
            </a:custGeom>
            <a:solidFill>
              <a:srgbClr val="FEE8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 rot="7049100">
              <a:off x="2750532" y="2740139"/>
              <a:ext cx="124446" cy="130745"/>
            </a:xfrm>
            <a:custGeom>
              <a:rect b="b" l="l" r="r" t="t"/>
              <a:pathLst>
                <a:path extrusionOk="0" h="5230" w="4978">
                  <a:moveTo>
                    <a:pt x="2640" y="1"/>
                  </a:moveTo>
                  <a:cubicBezTo>
                    <a:pt x="1482" y="1"/>
                    <a:pt x="324" y="1373"/>
                    <a:pt x="72" y="2402"/>
                  </a:cubicBezTo>
                  <a:cubicBezTo>
                    <a:pt x="24" y="2581"/>
                    <a:pt x="0" y="2759"/>
                    <a:pt x="24" y="2938"/>
                  </a:cubicBezTo>
                  <a:cubicBezTo>
                    <a:pt x="96" y="3712"/>
                    <a:pt x="703" y="4403"/>
                    <a:pt x="1286" y="4855"/>
                  </a:cubicBezTo>
                  <a:cubicBezTo>
                    <a:pt x="1605" y="5117"/>
                    <a:pt x="1962" y="5230"/>
                    <a:pt x="2319" y="5230"/>
                  </a:cubicBezTo>
                  <a:cubicBezTo>
                    <a:pt x="3085" y="5230"/>
                    <a:pt x="3853" y="4711"/>
                    <a:pt x="4251" y="4022"/>
                  </a:cubicBezTo>
                  <a:cubicBezTo>
                    <a:pt x="4977" y="2771"/>
                    <a:pt x="4572" y="390"/>
                    <a:pt x="2941" y="33"/>
                  </a:cubicBezTo>
                  <a:cubicBezTo>
                    <a:pt x="2841" y="11"/>
                    <a:pt x="2740" y="1"/>
                    <a:pt x="2640" y="1"/>
                  </a:cubicBezTo>
                  <a:close/>
                </a:path>
              </a:pathLst>
            </a:custGeom>
            <a:solidFill>
              <a:srgbClr val="FEE8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 rot="-2479855">
              <a:off x="2572602" y="2740141"/>
              <a:ext cx="124449" cy="130749"/>
            </a:xfrm>
            <a:custGeom>
              <a:rect b="b" l="l" r="r" t="t"/>
              <a:pathLst>
                <a:path extrusionOk="0" h="5230" w="4978">
                  <a:moveTo>
                    <a:pt x="2640" y="1"/>
                  </a:moveTo>
                  <a:cubicBezTo>
                    <a:pt x="1482" y="1"/>
                    <a:pt x="324" y="1373"/>
                    <a:pt x="72" y="2402"/>
                  </a:cubicBezTo>
                  <a:cubicBezTo>
                    <a:pt x="24" y="2581"/>
                    <a:pt x="0" y="2759"/>
                    <a:pt x="24" y="2938"/>
                  </a:cubicBezTo>
                  <a:cubicBezTo>
                    <a:pt x="96" y="3712"/>
                    <a:pt x="703" y="4403"/>
                    <a:pt x="1286" y="4855"/>
                  </a:cubicBezTo>
                  <a:cubicBezTo>
                    <a:pt x="1605" y="5117"/>
                    <a:pt x="1962" y="5230"/>
                    <a:pt x="2319" y="5230"/>
                  </a:cubicBezTo>
                  <a:cubicBezTo>
                    <a:pt x="3085" y="5230"/>
                    <a:pt x="3853" y="4711"/>
                    <a:pt x="4251" y="4022"/>
                  </a:cubicBezTo>
                  <a:cubicBezTo>
                    <a:pt x="4977" y="2771"/>
                    <a:pt x="4572" y="390"/>
                    <a:pt x="2941" y="33"/>
                  </a:cubicBezTo>
                  <a:cubicBezTo>
                    <a:pt x="2841" y="11"/>
                    <a:pt x="2740" y="1"/>
                    <a:pt x="2640" y="1"/>
                  </a:cubicBezTo>
                  <a:close/>
                </a:path>
              </a:pathLst>
            </a:custGeom>
            <a:solidFill>
              <a:srgbClr val="FEE8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24" name="Google Shape;424;p38" title="Shofar-sound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5175" y="111187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39"/>
          <p:cNvPicPr preferRelativeResize="0"/>
          <p:nvPr/>
        </p:nvPicPr>
        <p:blipFill rotWithShape="1">
          <a:blip r:embed="rId3">
            <a:alphaModFix/>
          </a:blip>
          <a:srcRect b="0" l="19986" r="19992" t="0"/>
          <a:stretch/>
        </p:blipFill>
        <p:spPr>
          <a:xfrm>
            <a:off x="3886925" y="-1750850"/>
            <a:ext cx="7527002" cy="705395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9"/>
          <p:cNvSpPr/>
          <p:nvPr/>
        </p:nvSpPr>
        <p:spPr>
          <a:xfrm flipH="1" rot="2056593">
            <a:off x="958331" y="-1238878"/>
            <a:ext cx="6351481" cy="5950516"/>
          </a:xfrm>
          <a:custGeom>
            <a:rect b="b" l="l" r="r" t="t"/>
            <a:pathLst>
              <a:path extrusionOk="0" h="88900" w="87060">
                <a:moveTo>
                  <a:pt x="82710" y="0"/>
                </a:moveTo>
                <a:cubicBezTo>
                  <a:pt x="82332" y="0"/>
                  <a:pt x="81952" y="15"/>
                  <a:pt x="81571" y="44"/>
                </a:cubicBezTo>
                <a:cubicBezTo>
                  <a:pt x="59294" y="1758"/>
                  <a:pt x="40434" y="2615"/>
                  <a:pt x="39589" y="24035"/>
                </a:cubicBezTo>
                <a:cubicBezTo>
                  <a:pt x="38732" y="45454"/>
                  <a:pt x="25016" y="50598"/>
                  <a:pt x="9597" y="58313"/>
                </a:cubicBezTo>
                <a:cubicBezTo>
                  <a:pt x="1" y="63111"/>
                  <a:pt x="2013" y="78196"/>
                  <a:pt x="4906" y="88900"/>
                </a:cubicBezTo>
                <a:lnTo>
                  <a:pt x="87059" y="88900"/>
                </a:lnTo>
                <a:lnTo>
                  <a:pt x="87059" y="615"/>
                </a:lnTo>
                <a:cubicBezTo>
                  <a:pt x="85629" y="217"/>
                  <a:pt x="84183" y="0"/>
                  <a:pt x="827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9"/>
          <p:cNvSpPr txBox="1"/>
          <p:nvPr>
            <p:ph type="title"/>
          </p:nvPr>
        </p:nvSpPr>
        <p:spPr>
          <a:xfrm>
            <a:off x="646075" y="386316"/>
            <a:ext cx="3858900" cy="8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accent1"/>
                </a:solidFill>
              </a:rPr>
              <a:t>The Shofar</a:t>
            </a:r>
            <a:endParaRPr sz="4200">
              <a:solidFill>
                <a:schemeClr val="accent1"/>
              </a:solidFill>
            </a:endParaRPr>
          </a:p>
        </p:txBody>
      </p:sp>
      <p:grpSp>
        <p:nvGrpSpPr>
          <p:cNvPr id="432" name="Google Shape;432;p39"/>
          <p:cNvGrpSpPr/>
          <p:nvPr/>
        </p:nvGrpSpPr>
        <p:grpSpPr>
          <a:xfrm>
            <a:off x="2308638" y="1212855"/>
            <a:ext cx="507974" cy="180367"/>
            <a:chOff x="2544928" y="2715332"/>
            <a:chExt cx="507974" cy="180367"/>
          </a:xfrm>
        </p:grpSpPr>
        <p:sp>
          <p:nvSpPr>
            <p:cNvPr id="433" name="Google Shape;433;p39"/>
            <p:cNvSpPr/>
            <p:nvPr/>
          </p:nvSpPr>
          <p:spPr>
            <a:xfrm>
              <a:off x="2928452" y="2740141"/>
              <a:ext cx="124450" cy="130750"/>
            </a:xfrm>
            <a:custGeom>
              <a:rect b="b" l="l" r="r" t="t"/>
              <a:pathLst>
                <a:path extrusionOk="0" h="5230" w="4978">
                  <a:moveTo>
                    <a:pt x="2640" y="1"/>
                  </a:moveTo>
                  <a:cubicBezTo>
                    <a:pt x="1482" y="1"/>
                    <a:pt x="324" y="1373"/>
                    <a:pt x="72" y="2402"/>
                  </a:cubicBezTo>
                  <a:cubicBezTo>
                    <a:pt x="24" y="2581"/>
                    <a:pt x="0" y="2759"/>
                    <a:pt x="24" y="2938"/>
                  </a:cubicBezTo>
                  <a:cubicBezTo>
                    <a:pt x="96" y="3712"/>
                    <a:pt x="703" y="4403"/>
                    <a:pt x="1286" y="4855"/>
                  </a:cubicBezTo>
                  <a:cubicBezTo>
                    <a:pt x="1605" y="5117"/>
                    <a:pt x="1962" y="5230"/>
                    <a:pt x="2319" y="5230"/>
                  </a:cubicBezTo>
                  <a:cubicBezTo>
                    <a:pt x="3085" y="5230"/>
                    <a:pt x="3853" y="4711"/>
                    <a:pt x="4251" y="4022"/>
                  </a:cubicBezTo>
                  <a:cubicBezTo>
                    <a:pt x="4977" y="2771"/>
                    <a:pt x="4572" y="390"/>
                    <a:pt x="2941" y="33"/>
                  </a:cubicBezTo>
                  <a:cubicBezTo>
                    <a:pt x="2841" y="11"/>
                    <a:pt x="2740" y="1"/>
                    <a:pt x="2640" y="1"/>
                  </a:cubicBezTo>
                  <a:close/>
                </a:path>
              </a:pathLst>
            </a:custGeom>
            <a:solidFill>
              <a:srgbClr val="FEE8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9"/>
            <p:cNvSpPr/>
            <p:nvPr/>
          </p:nvSpPr>
          <p:spPr>
            <a:xfrm rot="7049100">
              <a:off x="2750532" y="2740139"/>
              <a:ext cx="124446" cy="130745"/>
            </a:xfrm>
            <a:custGeom>
              <a:rect b="b" l="l" r="r" t="t"/>
              <a:pathLst>
                <a:path extrusionOk="0" h="5230" w="4978">
                  <a:moveTo>
                    <a:pt x="2640" y="1"/>
                  </a:moveTo>
                  <a:cubicBezTo>
                    <a:pt x="1482" y="1"/>
                    <a:pt x="324" y="1373"/>
                    <a:pt x="72" y="2402"/>
                  </a:cubicBezTo>
                  <a:cubicBezTo>
                    <a:pt x="24" y="2581"/>
                    <a:pt x="0" y="2759"/>
                    <a:pt x="24" y="2938"/>
                  </a:cubicBezTo>
                  <a:cubicBezTo>
                    <a:pt x="96" y="3712"/>
                    <a:pt x="703" y="4403"/>
                    <a:pt x="1286" y="4855"/>
                  </a:cubicBezTo>
                  <a:cubicBezTo>
                    <a:pt x="1605" y="5117"/>
                    <a:pt x="1962" y="5230"/>
                    <a:pt x="2319" y="5230"/>
                  </a:cubicBezTo>
                  <a:cubicBezTo>
                    <a:pt x="3085" y="5230"/>
                    <a:pt x="3853" y="4711"/>
                    <a:pt x="4251" y="4022"/>
                  </a:cubicBezTo>
                  <a:cubicBezTo>
                    <a:pt x="4977" y="2771"/>
                    <a:pt x="4572" y="390"/>
                    <a:pt x="2941" y="33"/>
                  </a:cubicBezTo>
                  <a:cubicBezTo>
                    <a:pt x="2841" y="11"/>
                    <a:pt x="2740" y="1"/>
                    <a:pt x="2640" y="1"/>
                  </a:cubicBezTo>
                  <a:close/>
                </a:path>
              </a:pathLst>
            </a:custGeom>
            <a:solidFill>
              <a:srgbClr val="FEE8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9"/>
            <p:cNvSpPr/>
            <p:nvPr/>
          </p:nvSpPr>
          <p:spPr>
            <a:xfrm rot="-2479855">
              <a:off x="2572602" y="2740141"/>
              <a:ext cx="124449" cy="130749"/>
            </a:xfrm>
            <a:custGeom>
              <a:rect b="b" l="l" r="r" t="t"/>
              <a:pathLst>
                <a:path extrusionOk="0" h="5230" w="4978">
                  <a:moveTo>
                    <a:pt x="2640" y="1"/>
                  </a:moveTo>
                  <a:cubicBezTo>
                    <a:pt x="1482" y="1"/>
                    <a:pt x="324" y="1373"/>
                    <a:pt x="72" y="2402"/>
                  </a:cubicBezTo>
                  <a:cubicBezTo>
                    <a:pt x="24" y="2581"/>
                    <a:pt x="0" y="2759"/>
                    <a:pt x="24" y="2938"/>
                  </a:cubicBezTo>
                  <a:cubicBezTo>
                    <a:pt x="96" y="3712"/>
                    <a:pt x="703" y="4403"/>
                    <a:pt x="1286" y="4855"/>
                  </a:cubicBezTo>
                  <a:cubicBezTo>
                    <a:pt x="1605" y="5117"/>
                    <a:pt x="1962" y="5230"/>
                    <a:pt x="2319" y="5230"/>
                  </a:cubicBezTo>
                  <a:cubicBezTo>
                    <a:pt x="3085" y="5230"/>
                    <a:pt x="3853" y="4711"/>
                    <a:pt x="4251" y="4022"/>
                  </a:cubicBezTo>
                  <a:cubicBezTo>
                    <a:pt x="4977" y="2771"/>
                    <a:pt x="4572" y="390"/>
                    <a:pt x="2941" y="33"/>
                  </a:cubicBezTo>
                  <a:cubicBezTo>
                    <a:pt x="2841" y="11"/>
                    <a:pt x="2740" y="1"/>
                    <a:pt x="2640" y="1"/>
                  </a:cubicBezTo>
                  <a:close/>
                </a:path>
              </a:pathLst>
            </a:custGeom>
            <a:solidFill>
              <a:srgbClr val="FEE8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6" name="Google Shape;436;p39"/>
          <p:cNvSpPr/>
          <p:nvPr/>
        </p:nvSpPr>
        <p:spPr>
          <a:xfrm>
            <a:off x="215099" y="1730600"/>
            <a:ext cx="3611400" cy="392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9"/>
          <p:cNvSpPr/>
          <p:nvPr/>
        </p:nvSpPr>
        <p:spPr>
          <a:xfrm>
            <a:off x="206975" y="2452987"/>
            <a:ext cx="1096800" cy="392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9"/>
          <p:cNvSpPr/>
          <p:nvPr/>
        </p:nvSpPr>
        <p:spPr>
          <a:xfrm>
            <a:off x="1455641" y="2452987"/>
            <a:ext cx="1096800" cy="392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9"/>
          <p:cNvSpPr/>
          <p:nvPr/>
        </p:nvSpPr>
        <p:spPr>
          <a:xfrm>
            <a:off x="2704308" y="2452987"/>
            <a:ext cx="1096800" cy="392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9"/>
          <p:cNvSpPr/>
          <p:nvPr/>
        </p:nvSpPr>
        <p:spPr>
          <a:xfrm>
            <a:off x="215128" y="3205299"/>
            <a:ext cx="361800" cy="392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9"/>
          <p:cNvSpPr/>
          <p:nvPr/>
        </p:nvSpPr>
        <p:spPr>
          <a:xfrm>
            <a:off x="619125" y="3205299"/>
            <a:ext cx="361800" cy="392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39"/>
          <p:cNvSpPr/>
          <p:nvPr/>
        </p:nvSpPr>
        <p:spPr>
          <a:xfrm>
            <a:off x="1023121" y="3205299"/>
            <a:ext cx="361800" cy="392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9"/>
          <p:cNvSpPr/>
          <p:nvPr/>
        </p:nvSpPr>
        <p:spPr>
          <a:xfrm>
            <a:off x="1427118" y="3205299"/>
            <a:ext cx="361800" cy="392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9"/>
          <p:cNvSpPr/>
          <p:nvPr/>
        </p:nvSpPr>
        <p:spPr>
          <a:xfrm>
            <a:off x="1831115" y="3205299"/>
            <a:ext cx="361800" cy="392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9"/>
          <p:cNvSpPr/>
          <p:nvPr/>
        </p:nvSpPr>
        <p:spPr>
          <a:xfrm>
            <a:off x="2235112" y="3205299"/>
            <a:ext cx="361800" cy="392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9"/>
          <p:cNvSpPr/>
          <p:nvPr/>
        </p:nvSpPr>
        <p:spPr>
          <a:xfrm>
            <a:off x="2639108" y="3205299"/>
            <a:ext cx="361800" cy="392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9"/>
          <p:cNvSpPr/>
          <p:nvPr/>
        </p:nvSpPr>
        <p:spPr>
          <a:xfrm>
            <a:off x="3043105" y="3205299"/>
            <a:ext cx="361800" cy="392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9"/>
          <p:cNvSpPr/>
          <p:nvPr/>
        </p:nvSpPr>
        <p:spPr>
          <a:xfrm>
            <a:off x="3447102" y="3205299"/>
            <a:ext cx="361800" cy="392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9"/>
          <p:cNvSpPr/>
          <p:nvPr/>
        </p:nvSpPr>
        <p:spPr>
          <a:xfrm>
            <a:off x="216175" y="3798375"/>
            <a:ext cx="5335200" cy="392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9"/>
          <p:cNvSpPr txBox="1"/>
          <p:nvPr/>
        </p:nvSpPr>
        <p:spPr>
          <a:xfrm>
            <a:off x="3878550" y="1715675"/>
            <a:ext cx="8592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Teki’ah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51" name="Google Shape;451;p39"/>
          <p:cNvSpPr txBox="1"/>
          <p:nvPr/>
        </p:nvSpPr>
        <p:spPr>
          <a:xfrm>
            <a:off x="3878550" y="2401475"/>
            <a:ext cx="10968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Shevarim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52" name="Google Shape;452;p39"/>
          <p:cNvSpPr txBox="1"/>
          <p:nvPr/>
        </p:nvSpPr>
        <p:spPr>
          <a:xfrm>
            <a:off x="3878550" y="3206775"/>
            <a:ext cx="10968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Teru’ah </a:t>
            </a:r>
            <a:endParaRPr b="1" sz="15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53" name="Google Shape;453;p39"/>
          <p:cNvSpPr txBox="1"/>
          <p:nvPr/>
        </p:nvSpPr>
        <p:spPr>
          <a:xfrm>
            <a:off x="283500" y="3798375"/>
            <a:ext cx="54684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What is the name of the last sound we hear from the Shofar?</a:t>
            </a:r>
            <a:endParaRPr b="1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54" name="Google Shape;454;p39"/>
          <p:cNvSpPr txBox="1"/>
          <p:nvPr/>
        </p:nvSpPr>
        <p:spPr>
          <a:xfrm>
            <a:off x="149575" y="1387788"/>
            <a:ext cx="54684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One Long Blast</a:t>
            </a:r>
            <a:endParaRPr b="1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55" name="Google Shape;455;p39"/>
          <p:cNvSpPr txBox="1"/>
          <p:nvPr/>
        </p:nvSpPr>
        <p:spPr>
          <a:xfrm>
            <a:off x="131100" y="2122988"/>
            <a:ext cx="54684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Three Medium Blasts</a:t>
            </a:r>
            <a:endParaRPr b="1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56" name="Google Shape;456;p39"/>
          <p:cNvSpPr txBox="1"/>
          <p:nvPr/>
        </p:nvSpPr>
        <p:spPr>
          <a:xfrm>
            <a:off x="131100" y="2889088"/>
            <a:ext cx="54684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Nine Small Blasts</a:t>
            </a:r>
            <a:endParaRPr b="1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57" name="Google Shape;457;p39"/>
          <p:cNvSpPr txBox="1"/>
          <p:nvPr/>
        </p:nvSpPr>
        <p:spPr>
          <a:xfrm>
            <a:off x="1731475" y="4287600"/>
            <a:ext cx="34059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Tekiah Gedolah (The Big Tekiah)</a:t>
            </a:r>
            <a:endParaRPr b="1" sz="15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458" name="Google Shape;458;p39" title="Tekiah Sound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9400" y="171567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9" title="Shevarim Sound.mp3">
            <a:hlinkClick r:id="rId6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9400" y="2444288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9" title="Teruah Sound.mp3">
            <a:hlinkClick r:id="rId7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9400" y="31729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Monthly Organizer for Teachers by Slidesgo">
  <a:themeElements>
    <a:clrScheme name="Simple Light">
      <a:dk1>
        <a:srgbClr val="2E509F"/>
      </a:dk1>
      <a:lt1>
        <a:srgbClr val="FFFFFF"/>
      </a:lt1>
      <a:dk2>
        <a:srgbClr val="EF3D50"/>
      </a:dk2>
      <a:lt2>
        <a:srgbClr val="FFC549"/>
      </a:lt2>
      <a:accent1>
        <a:srgbClr val="00A79E"/>
      </a:accent1>
      <a:accent2>
        <a:srgbClr val="2E509F"/>
      </a:accent2>
      <a:accent3>
        <a:srgbClr val="FCEDED"/>
      </a:accent3>
      <a:accent4>
        <a:srgbClr val="FFC549"/>
      </a:accent4>
      <a:accent5>
        <a:srgbClr val="F2696E"/>
      </a:accent5>
      <a:accent6>
        <a:srgbClr val="F9B651"/>
      </a:accent6>
      <a:hlink>
        <a:srgbClr val="EF3D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