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Gloria Hallelujah"/>
      <p:regular r:id="rId25"/>
    </p:embeddedFont>
    <p:embeddedFont>
      <p:font typeface="Varela Round"/>
      <p:regular r:id="rId26"/>
    </p:embeddedFont>
    <p:embeddedFont>
      <p:font typeface="Calistoga"/>
      <p:regular r:id="rId27"/>
    </p:embeddedFont>
    <p:embeddedFont>
      <p:font typeface="Comforta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VarelaRound-regular.fntdata"/><Relationship Id="rId25" Type="http://schemas.openxmlformats.org/officeDocument/2006/relationships/font" Target="fonts/GloriaHallelujah-regular.fntdata"/><Relationship Id="rId28" Type="http://schemas.openxmlformats.org/officeDocument/2006/relationships/font" Target="fonts/Comfortaa-regular.fntdata"/><Relationship Id="rId27" Type="http://schemas.openxmlformats.org/officeDocument/2006/relationships/font" Target="fonts/Calistog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d54e80a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5d54e80a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5d54e80ad6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5d54e80ad6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17afba12c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e17afba12c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17afba12c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e17afba12c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5d54e80ad6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5d54e80ad6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17afba12c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17afba12c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e17afba12c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e17afba12c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7afba12c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7afba12c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17afba12c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17afba12c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e17afba12c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e17afba12c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e17afba12c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e17afba12c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d54e80ad6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5d54e80ad6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b8055916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b8055916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d54e80ad6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5d54e80ad6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5d54e80ad6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5d54e80ad6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5d54e80ad6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5d54e80ad6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d54e80ad6_0_1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5d54e80ad6_0_1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d54e80ad6_0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5d54e80ad6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5d54e80ad6_0_1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5d54e80ad6_0_1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d54e80ad6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5d54e80ad6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89225" y="1554125"/>
            <a:ext cx="5946600" cy="15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38" y="3487625"/>
            <a:ext cx="77175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2650500" y="401613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025325" y="211899"/>
            <a:ext cx="179809" cy="18973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5772425" y="-266975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>
            <a:off x="6714575" y="141900"/>
            <a:ext cx="1858725" cy="14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86875" l="57400" r="2051" t="0"/>
          <a:stretch/>
        </p:blipFill>
        <p:spPr>
          <a:xfrm flipH="1" rot="10800000">
            <a:off x="-902331" y="3643775"/>
            <a:ext cx="2930400" cy="15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19235" l="22358" r="44296" t="69863"/>
          <a:stretch/>
        </p:blipFill>
        <p:spPr>
          <a:xfrm flipH="1">
            <a:off x="137222" y="37242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16457" l="66904" r="8783" t="71537"/>
          <a:stretch/>
        </p:blipFill>
        <p:spPr>
          <a:xfrm rot="-4523024">
            <a:off x="7296376" y="-213016"/>
            <a:ext cx="3169898" cy="271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8640275" y="28625"/>
            <a:ext cx="4821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בס’’ד</a:t>
            </a:r>
            <a:endParaRPr sz="7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>
            <p:ph hasCustomPrompt="1" type="title"/>
          </p:nvPr>
        </p:nvSpPr>
        <p:spPr>
          <a:xfrm>
            <a:off x="713225" y="1609538"/>
            <a:ext cx="77175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/>
          <p:nvPr>
            <p:ph idx="1" type="body"/>
          </p:nvPr>
        </p:nvSpPr>
        <p:spPr>
          <a:xfrm>
            <a:off x="713275" y="3661513"/>
            <a:ext cx="77175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2" name="Google Shape;102;p11"/>
          <p:cNvSpPr/>
          <p:nvPr/>
        </p:nvSpPr>
        <p:spPr>
          <a:xfrm rot="10800000">
            <a:off x="1558150" y="-640650"/>
            <a:ext cx="79098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272425" y="539048"/>
            <a:ext cx="2920598" cy="177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6737950" y="174600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 rotWithShape="1">
          <a:blip r:embed="rId2">
            <a:alphaModFix/>
          </a:blip>
          <a:srcRect b="87567" l="63109" r="-668" t="-429"/>
          <a:stretch/>
        </p:blipFill>
        <p:spPr>
          <a:xfrm flipH="1" rot="10800000">
            <a:off x="6350826" y="3920245"/>
            <a:ext cx="3860325" cy="135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 rotWithShape="1">
          <a:blip r:embed="rId2">
            <a:alphaModFix/>
          </a:blip>
          <a:srcRect b="-1291" l="29383" r="45825" t="88015"/>
          <a:stretch/>
        </p:blipFill>
        <p:spPr>
          <a:xfrm flipH="1">
            <a:off x="-774200" y="4276200"/>
            <a:ext cx="2489325" cy="154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esome words">
  <p:cSld name="BIG_NUMBER_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/>
          <p:nvPr>
            <p:ph type="title"/>
          </p:nvPr>
        </p:nvSpPr>
        <p:spPr>
          <a:xfrm>
            <a:off x="1901113" y="1589725"/>
            <a:ext cx="5360700" cy="22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2" name="Google Shape;112;p13"/>
          <p:cNvSpPr/>
          <p:nvPr/>
        </p:nvSpPr>
        <p:spPr>
          <a:xfrm rot="10800000">
            <a:off x="2365150" y="-640650"/>
            <a:ext cx="71028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>
            <a:off x="7096450" y="0"/>
            <a:ext cx="2437328" cy="196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2">
            <a:alphaModFix/>
          </a:blip>
          <a:srcRect b="-3181" l="-2818" r="74403" t="86312"/>
          <a:stretch/>
        </p:blipFill>
        <p:spPr>
          <a:xfrm flipH="1">
            <a:off x="-404736" y="4054813"/>
            <a:ext cx="2485673" cy="15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2">
            <a:alphaModFix/>
          </a:blip>
          <a:srcRect b="87567" l="63109" r="-668" t="-429"/>
          <a:stretch/>
        </p:blipFill>
        <p:spPr>
          <a:xfrm rot="10800000">
            <a:off x="6262627" y="3994245"/>
            <a:ext cx="3796050" cy="135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2">
            <a:alphaModFix/>
          </a:blip>
          <a:srcRect b="16457" l="66904" r="8783" t="71537"/>
          <a:stretch/>
        </p:blipFill>
        <p:spPr>
          <a:xfrm rot="-2485022">
            <a:off x="7300817" y="3599358"/>
            <a:ext cx="3169912" cy="214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hasCustomPrompt="1" type="title"/>
          </p:nvPr>
        </p:nvSpPr>
        <p:spPr>
          <a:xfrm>
            <a:off x="1538925" y="425225"/>
            <a:ext cx="60663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/>
          <p:nvPr>
            <p:ph idx="1" type="subTitle"/>
          </p:nvPr>
        </p:nvSpPr>
        <p:spPr>
          <a:xfrm>
            <a:off x="2771775" y="1215750"/>
            <a:ext cx="36006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0" name="Google Shape;120;p14"/>
          <p:cNvSpPr txBox="1"/>
          <p:nvPr>
            <p:ph hasCustomPrompt="1" idx="2" type="title"/>
          </p:nvPr>
        </p:nvSpPr>
        <p:spPr>
          <a:xfrm>
            <a:off x="1495425" y="1896428"/>
            <a:ext cx="60624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1" name="Google Shape;121;p14"/>
          <p:cNvSpPr txBox="1"/>
          <p:nvPr>
            <p:ph idx="3" type="subTitle"/>
          </p:nvPr>
        </p:nvSpPr>
        <p:spPr>
          <a:xfrm>
            <a:off x="2770725" y="2685303"/>
            <a:ext cx="3602700" cy="5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2" name="Google Shape;122;p14"/>
          <p:cNvSpPr txBox="1"/>
          <p:nvPr>
            <p:ph hasCustomPrompt="1" idx="4" type="title"/>
          </p:nvPr>
        </p:nvSpPr>
        <p:spPr>
          <a:xfrm>
            <a:off x="1362075" y="3371898"/>
            <a:ext cx="60624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3" name="Google Shape;123;p14"/>
          <p:cNvSpPr txBox="1"/>
          <p:nvPr>
            <p:ph idx="5" type="subTitle"/>
          </p:nvPr>
        </p:nvSpPr>
        <p:spPr>
          <a:xfrm>
            <a:off x="2770725" y="4186748"/>
            <a:ext cx="36027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4" name="Google Shape;124;p14"/>
          <p:cNvSpPr/>
          <p:nvPr/>
        </p:nvSpPr>
        <p:spPr>
          <a:xfrm rot="10800000">
            <a:off x="5547250" y="-640750"/>
            <a:ext cx="3920700" cy="28263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748289" y="361763"/>
            <a:ext cx="2485673" cy="15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7216364" y="28286"/>
            <a:ext cx="1866938" cy="149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 flipH="1" rot="5400000">
            <a:off x="-1182450" y="3086325"/>
            <a:ext cx="29397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4"/>
          <p:cNvPicPr preferRelativeResize="0"/>
          <p:nvPr/>
        </p:nvPicPr>
        <p:blipFill rotWithShape="1">
          <a:blip r:embed="rId2">
            <a:alphaModFix/>
          </a:blip>
          <a:srcRect b="28622" l="73125" r="6317" t="60862"/>
          <a:stretch/>
        </p:blipFill>
        <p:spPr>
          <a:xfrm flipH="1" rot="10800000">
            <a:off x="0" y="3984776"/>
            <a:ext cx="1225103" cy="1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25" y="4281242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/>
          <p:nvPr>
            <p:ph idx="1" type="body"/>
          </p:nvPr>
        </p:nvSpPr>
        <p:spPr>
          <a:xfrm>
            <a:off x="618600" y="1487850"/>
            <a:ext cx="39534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133" name="Google Shape;133;p15"/>
          <p:cNvSpPr txBox="1"/>
          <p:nvPr>
            <p:ph type="title"/>
          </p:nvPr>
        </p:nvSpPr>
        <p:spPr>
          <a:xfrm>
            <a:off x="618600" y="3229350"/>
            <a:ext cx="3854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34" name="Google Shape;134;p15"/>
          <p:cNvSpPr/>
          <p:nvPr/>
        </p:nvSpPr>
        <p:spPr>
          <a:xfrm rot="-4474782">
            <a:off x="3655356" y="173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5"/>
          <p:cNvSpPr/>
          <p:nvPr/>
        </p:nvSpPr>
        <p:spPr>
          <a:xfrm rot="-4474753">
            <a:off x="3995591" y="331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"/>
          <p:cNvSpPr/>
          <p:nvPr/>
        </p:nvSpPr>
        <p:spPr>
          <a:xfrm flipH="1" rot="5400000">
            <a:off x="-957050" y="2880500"/>
            <a:ext cx="2939700" cy="2826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2">
            <a:alphaModFix/>
          </a:blip>
          <a:srcRect b="32742" l="30835" r="43502" t="46965"/>
          <a:stretch/>
        </p:blipFill>
        <p:spPr>
          <a:xfrm flipH="1" rot="-3655260">
            <a:off x="308387" y="3906253"/>
            <a:ext cx="1106725" cy="143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TITLE_AND_TWO_COLUMNS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1" name="Google Shape;141;p16"/>
          <p:cNvSpPr txBox="1"/>
          <p:nvPr>
            <p:ph idx="1" type="subTitle"/>
          </p:nvPr>
        </p:nvSpPr>
        <p:spPr>
          <a:xfrm>
            <a:off x="632525" y="266384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2" name="Google Shape;142;p16"/>
          <p:cNvSpPr txBox="1"/>
          <p:nvPr>
            <p:ph idx="2" type="subTitle"/>
          </p:nvPr>
        </p:nvSpPr>
        <p:spPr>
          <a:xfrm>
            <a:off x="582425" y="3065638"/>
            <a:ext cx="2606700" cy="9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3" name="Google Shape;143;p16"/>
          <p:cNvSpPr txBox="1"/>
          <p:nvPr>
            <p:ph idx="3" type="subTitle"/>
          </p:nvPr>
        </p:nvSpPr>
        <p:spPr>
          <a:xfrm>
            <a:off x="3327976" y="26660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6"/>
          <p:cNvSpPr txBox="1"/>
          <p:nvPr>
            <p:ph idx="4" type="subTitle"/>
          </p:nvPr>
        </p:nvSpPr>
        <p:spPr>
          <a:xfrm>
            <a:off x="3278176" y="3066688"/>
            <a:ext cx="2606100" cy="9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5" name="Google Shape;145;p16"/>
          <p:cNvSpPr txBox="1"/>
          <p:nvPr>
            <p:ph idx="5" type="subTitle"/>
          </p:nvPr>
        </p:nvSpPr>
        <p:spPr>
          <a:xfrm>
            <a:off x="6018477" y="26660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6" name="Google Shape;146;p16"/>
          <p:cNvSpPr txBox="1"/>
          <p:nvPr>
            <p:ph idx="6" type="subTitle"/>
          </p:nvPr>
        </p:nvSpPr>
        <p:spPr>
          <a:xfrm>
            <a:off x="5973327" y="3065638"/>
            <a:ext cx="2606100" cy="9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7" name="Google Shape;147;p16"/>
          <p:cNvSpPr/>
          <p:nvPr/>
        </p:nvSpPr>
        <p:spPr>
          <a:xfrm flipH="1" rot="10800000">
            <a:off x="-819876" y="-1118137"/>
            <a:ext cx="29400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 rot="2700000">
            <a:off x="7406314" y="3687624"/>
            <a:ext cx="1858722" cy="14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388500"/>
            <a:ext cx="1005800" cy="176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 1">
  <p:cSld name="TITLE_AND_TWO_COLUMNS_2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4652438" y="363875"/>
            <a:ext cx="390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54" name="Google Shape;154;p17"/>
          <p:cNvSpPr txBox="1"/>
          <p:nvPr>
            <p:ph idx="1" type="subTitle"/>
          </p:nvPr>
        </p:nvSpPr>
        <p:spPr>
          <a:xfrm>
            <a:off x="5724113" y="3503038"/>
            <a:ext cx="17340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5" name="Google Shape;155;p17"/>
          <p:cNvSpPr txBox="1"/>
          <p:nvPr>
            <p:ph idx="2" type="subTitle"/>
          </p:nvPr>
        </p:nvSpPr>
        <p:spPr>
          <a:xfrm>
            <a:off x="4809713" y="3841615"/>
            <a:ext cx="35628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56" name="Google Shape;156;p17"/>
          <p:cNvSpPr txBox="1"/>
          <p:nvPr>
            <p:ph idx="3" type="subTitle"/>
          </p:nvPr>
        </p:nvSpPr>
        <p:spPr>
          <a:xfrm>
            <a:off x="5722463" y="1471925"/>
            <a:ext cx="1737300" cy="3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7" name="Google Shape;157;p17"/>
          <p:cNvSpPr txBox="1"/>
          <p:nvPr>
            <p:ph idx="4" type="subTitle"/>
          </p:nvPr>
        </p:nvSpPr>
        <p:spPr>
          <a:xfrm>
            <a:off x="4808063" y="1814382"/>
            <a:ext cx="3566100" cy="43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58" name="Google Shape;158;p17"/>
          <p:cNvSpPr txBox="1"/>
          <p:nvPr>
            <p:ph idx="5" type="subTitle"/>
          </p:nvPr>
        </p:nvSpPr>
        <p:spPr>
          <a:xfrm>
            <a:off x="5722463" y="2496861"/>
            <a:ext cx="17373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9" name="Google Shape;159;p17"/>
          <p:cNvSpPr txBox="1"/>
          <p:nvPr>
            <p:ph idx="6" type="subTitle"/>
          </p:nvPr>
        </p:nvSpPr>
        <p:spPr>
          <a:xfrm>
            <a:off x="4808063" y="2830798"/>
            <a:ext cx="35661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0" name="Google Shape;160;p17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7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360447" y="363875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5" name="Google Shape;165;p18"/>
          <p:cNvSpPr txBox="1"/>
          <p:nvPr>
            <p:ph idx="1" type="subTitle"/>
          </p:nvPr>
        </p:nvSpPr>
        <p:spPr>
          <a:xfrm>
            <a:off x="973197" y="1471925"/>
            <a:ext cx="2633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6" name="Google Shape;166;p18"/>
          <p:cNvSpPr txBox="1"/>
          <p:nvPr>
            <p:ph idx="2" type="subTitle"/>
          </p:nvPr>
        </p:nvSpPr>
        <p:spPr>
          <a:xfrm>
            <a:off x="1035174" y="1913825"/>
            <a:ext cx="2509500" cy="6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7" name="Google Shape;167;p18"/>
          <p:cNvSpPr txBox="1"/>
          <p:nvPr>
            <p:ph idx="3" type="subTitle"/>
          </p:nvPr>
        </p:nvSpPr>
        <p:spPr>
          <a:xfrm>
            <a:off x="972897" y="3235025"/>
            <a:ext cx="26340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8" name="Google Shape;168;p18"/>
          <p:cNvSpPr txBox="1"/>
          <p:nvPr>
            <p:ph idx="4" type="subTitle"/>
          </p:nvPr>
        </p:nvSpPr>
        <p:spPr>
          <a:xfrm>
            <a:off x="1036644" y="3676928"/>
            <a:ext cx="2506500" cy="6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9" name="Google Shape;169;p18"/>
          <p:cNvSpPr/>
          <p:nvPr/>
        </p:nvSpPr>
        <p:spPr>
          <a:xfrm rot="-4711628">
            <a:off x="646361" y="47085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 rot="-4711899">
            <a:off x="525468" y="43778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174" name="Google Shape;17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/>
          <p:nvPr/>
        </p:nvSpPr>
        <p:spPr>
          <a:xfrm>
            <a:off x="4755365" y="1495000"/>
            <a:ext cx="3681000" cy="3215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713225" y="1495000"/>
            <a:ext cx="3681000" cy="3215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 rot="370644">
            <a:off x="1677479" y="1722511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 rot="370644">
            <a:off x="5719619" y="1722511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 txBox="1"/>
          <p:nvPr>
            <p:ph type="title"/>
          </p:nvPr>
        </p:nvSpPr>
        <p:spPr>
          <a:xfrm>
            <a:off x="621750" y="372983"/>
            <a:ext cx="749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1" name="Google Shape;181;p20"/>
          <p:cNvSpPr txBox="1"/>
          <p:nvPr>
            <p:ph idx="1" type="subTitle"/>
          </p:nvPr>
        </p:nvSpPr>
        <p:spPr>
          <a:xfrm>
            <a:off x="1919237" y="1713056"/>
            <a:ext cx="1280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82" name="Google Shape;182;p20"/>
          <p:cNvSpPr txBox="1"/>
          <p:nvPr>
            <p:ph idx="2" type="subTitle"/>
          </p:nvPr>
        </p:nvSpPr>
        <p:spPr>
          <a:xfrm>
            <a:off x="793925" y="2459050"/>
            <a:ext cx="3530700" cy="18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700"/>
            </a:lvl9pPr>
          </a:lstStyle>
          <a:p/>
        </p:txBody>
      </p:sp>
      <p:sp>
        <p:nvSpPr>
          <p:cNvPr id="183" name="Google Shape;183;p20"/>
          <p:cNvSpPr txBox="1"/>
          <p:nvPr>
            <p:ph idx="3" type="subTitle"/>
          </p:nvPr>
        </p:nvSpPr>
        <p:spPr>
          <a:xfrm>
            <a:off x="5956951" y="1713050"/>
            <a:ext cx="12777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84" name="Google Shape;184;p20"/>
          <p:cNvSpPr txBox="1"/>
          <p:nvPr>
            <p:ph idx="4" type="subTitle"/>
          </p:nvPr>
        </p:nvSpPr>
        <p:spPr>
          <a:xfrm>
            <a:off x="4858125" y="2459050"/>
            <a:ext cx="3486600" cy="18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700"/>
            </a:lvl9pPr>
          </a:lstStyle>
          <a:p/>
        </p:txBody>
      </p:sp>
      <p:sp>
        <p:nvSpPr>
          <p:cNvPr id="185" name="Google Shape;185;p20"/>
          <p:cNvSpPr/>
          <p:nvPr/>
        </p:nvSpPr>
        <p:spPr>
          <a:xfrm flipH="1" rot="10800000">
            <a:off x="-471700" y="-605200"/>
            <a:ext cx="2322300" cy="2234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 rot="-5400000">
            <a:off x="7990350" y="3878367"/>
            <a:ext cx="1404300" cy="1939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 rot="2538411">
            <a:off x="8214098" y="4448115"/>
            <a:ext cx="1161746" cy="9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778" y="3381650"/>
            <a:ext cx="1005800" cy="176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1625" y="100780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ONLY_1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/>
          <p:nvPr>
            <p:ph type="title"/>
          </p:nvPr>
        </p:nvSpPr>
        <p:spPr>
          <a:xfrm>
            <a:off x="713225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3" name="Google Shape;193;p21"/>
          <p:cNvSpPr txBox="1"/>
          <p:nvPr>
            <p:ph idx="1" type="subTitle"/>
          </p:nvPr>
        </p:nvSpPr>
        <p:spPr>
          <a:xfrm>
            <a:off x="175106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4" name="Google Shape;194;p21"/>
          <p:cNvSpPr txBox="1"/>
          <p:nvPr>
            <p:ph idx="2" type="subTitle"/>
          </p:nvPr>
        </p:nvSpPr>
        <p:spPr>
          <a:xfrm>
            <a:off x="1751064" y="3652200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5" name="Google Shape;195;p21"/>
          <p:cNvSpPr txBox="1"/>
          <p:nvPr>
            <p:ph idx="3" type="subTitle"/>
          </p:nvPr>
        </p:nvSpPr>
        <p:spPr>
          <a:xfrm>
            <a:off x="1750764" y="1631125"/>
            <a:ext cx="20757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6" name="Google Shape;196;p21"/>
          <p:cNvSpPr txBox="1"/>
          <p:nvPr>
            <p:ph idx="4" type="subTitle"/>
          </p:nvPr>
        </p:nvSpPr>
        <p:spPr>
          <a:xfrm>
            <a:off x="1751064" y="2080194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7" name="Google Shape;197;p21"/>
          <p:cNvSpPr txBox="1"/>
          <p:nvPr>
            <p:ph idx="5" type="subTitle"/>
          </p:nvPr>
        </p:nvSpPr>
        <p:spPr>
          <a:xfrm>
            <a:off x="5318136" y="163113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8" name="Google Shape;198;p21"/>
          <p:cNvSpPr txBox="1"/>
          <p:nvPr>
            <p:ph idx="6" type="subTitle"/>
          </p:nvPr>
        </p:nvSpPr>
        <p:spPr>
          <a:xfrm>
            <a:off x="5318136" y="2080194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9" name="Google Shape;199;p21"/>
          <p:cNvSpPr txBox="1"/>
          <p:nvPr>
            <p:ph idx="7" type="subTitle"/>
          </p:nvPr>
        </p:nvSpPr>
        <p:spPr>
          <a:xfrm>
            <a:off x="5318136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0" name="Google Shape;200;p21"/>
          <p:cNvSpPr txBox="1"/>
          <p:nvPr>
            <p:ph idx="8" type="subTitle"/>
          </p:nvPr>
        </p:nvSpPr>
        <p:spPr>
          <a:xfrm>
            <a:off x="5318136" y="3652950"/>
            <a:ext cx="20751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grpSp>
        <p:nvGrpSpPr>
          <p:cNvPr id="201" name="Google Shape;201;p21"/>
          <p:cNvGrpSpPr/>
          <p:nvPr/>
        </p:nvGrpSpPr>
        <p:grpSpPr>
          <a:xfrm rot="-2245319">
            <a:off x="6136903" y="-59872"/>
            <a:ext cx="1367786" cy="809567"/>
            <a:chOff x="3293925" y="2011925"/>
            <a:chExt cx="541025" cy="484350"/>
          </a:xfrm>
        </p:grpSpPr>
        <p:sp>
          <p:nvSpPr>
            <p:cNvPr id="202" name="Google Shape;202;p21"/>
            <p:cNvSpPr/>
            <p:nvPr/>
          </p:nvSpPr>
          <p:spPr>
            <a:xfrm>
              <a:off x="3743650" y="2103225"/>
              <a:ext cx="91300" cy="64275"/>
            </a:xfrm>
            <a:custGeom>
              <a:rect b="b" l="l" r="r" t="t"/>
              <a:pathLst>
                <a:path extrusionOk="0" h="2571" w="3652">
                  <a:moveTo>
                    <a:pt x="3240" y="1"/>
                  </a:moveTo>
                  <a:cubicBezTo>
                    <a:pt x="3188" y="1"/>
                    <a:pt x="3135" y="17"/>
                    <a:pt x="3083" y="54"/>
                  </a:cubicBezTo>
                  <a:cubicBezTo>
                    <a:pt x="2154" y="768"/>
                    <a:pt x="1154" y="1351"/>
                    <a:pt x="225" y="2066"/>
                  </a:cubicBezTo>
                  <a:cubicBezTo>
                    <a:pt x="0" y="2242"/>
                    <a:pt x="185" y="2570"/>
                    <a:pt x="416" y="2570"/>
                  </a:cubicBezTo>
                  <a:cubicBezTo>
                    <a:pt x="467" y="2570"/>
                    <a:pt x="519" y="2555"/>
                    <a:pt x="570" y="2518"/>
                  </a:cubicBezTo>
                  <a:cubicBezTo>
                    <a:pt x="1499" y="1804"/>
                    <a:pt x="2511" y="1221"/>
                    <a:pt x="3428" y="506"/>
                  </a:cubicBezTo>
                  <a:cubicBezTo>
                    <a:pt x="3652" y="321"/>
                    <a:pt x="3470" y="1"/>
                    <a:pt x="3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3699525" y="2028700"/>
              <a:ext cx="124975" cy="102900"/>
            </a:xfrm>
            <a:custGeom>
              <a:rect b="b" l="l" r="r" t="t"/>
              <a:pathLst>
                <a:path extrusionOk="0" h="4116" w="4999">
                  <a:moveTo>
                    <a:pt x="4592" y="1"/>
                  </a:moveTo>
                  <a:cubicBezTo>
                    <a:pt x="4539" y="1"/>
                    <a:pt x="4484" y="18"/>
                    <a:pt x="4431" y="58"/>
                  </a:cubicBezTo>
                  <a:cubicBezTo>
                    <a:pt x="3002" y="1225"/>
                    <a:pt x="1657" y="2475"/>
                    <a:pt x="228" y="3618"/>
                  </a:cubicBezTo>
                  <a:cubicBezTo>
                    <a:pt x="0" y="3799"/>
                    <a:pt x="174" y="4115"/>
                    <a:pt x="392" y="4115"/>
                  </a:cubicBezTo>
                  <a:cubicBezTo>
                    <a:pt x="448" y="4115"/>
                    <a:pt x="506" y="4095"/>
                    <a:pt x="561" y="4047"/>
                  </a:cubicBezTo>
                  <a:cubicBezTo>
                    <a:pt x="1990" y="2904"/>
                    <a:pt x="3347" y="1654"/>
                    <a:pt x="4776" y="511"/>
                  </a:cubicBezTo>
                  <a:cubicBezTo>
                    <a:pt x="4999" y="327"/>
                    <a:pt x="4820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3613625" y="2163150"/>
              <a:ext cx="70700" cy="82525"/>
            </a:xfrm>
            <a:custGeom>
              <a:rect b="b" l="l" r="r" t="t"/>
              <a:pathLst>
                <a:path extrusionOk="0" h="3301" w="2828">
                  <a:moveTo>
                    <a:pt x="2424" y="0"/>
                  </a:moveTo>
                  <a:cubicBezTo>
                    <a:pt x="2350" y="0"/>
                    <a:pt x="2274" y="29"/>
                    <a:pt x="2211" y="97"/>
                  </a:cubicBezTo>
                  <a:cubicBezTo>
                    <a:pt x="1461" y="967"/>
                    <a:pt x="937" y="2002"/>
                    <a:pt x="175" y="2872"/>
                  </a:cubicBezTo>
                  <a:cubicBezTo>
                    <a:pt x="1" y="3064"/>
                    <a:pt x="198" y="3301"/>
                    <a:pt x="399" y="3301"/>
                  </a:cubicBezTo>
                  <a:cubicBezTo>
                    <a:pt x="473" y="3301"/>
                    <a:pt x="547" y="3269"/>
                    <a:pt x="604" y="3193"/>
                  </a:cubicBezTo>
                  <a:cubicBezTo>
                    <a:pt x="1366" y="2336"/>
                    <a:pt x="1890" y="1288"/>
                    <a:pt x="2652" y="431"/>
                  </a:cubicBezTo>
                  <a:cubicBezTo>
                    <a:pt x="2828" y="229"/>
                    <a:pt x="2634" y="0"/>
                    <a:pt x="2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3656525" y="2239625"/>
              <a:ext cx="56700" cy="55200"/>
            </a:xfrm>
            <a:custGeom>
              <a:rect b="b" l="l" r="r" t="t"/>
              <a:pathLst>
                <a:path extrusionOk="0" h="2208" w="2268">
                  <a:moveTo>
                    <a:pt x="1886" y="1"/>
                  </a:moveTo>
                  <a:cubicBezTo>
                    <a:pt x="1812" y="1"/>
                    <a:pt x="1735" y="33"/>
                    <a:pt x="1674" y="110"/>
                  </a:cubicBezTo>
                  <a:cubicBezTo>
                    <a:pt x="1234" y="670"/>
                    <a:pt x="781" y="1241"/>
                    <a:pt x="222" y="1706"/>
                  </a:cubicBezTo>
                  <a:cubicBezTo>
                    <a:pt x="0" y="1879"/>
                    <a:pt x="176" y="2208"/>
                    <a:pt x="390" y="2208"/>
                  </a:cubicBezTo>
                  <a:cubicBezTo>
                    <a:pt x="440" y="2208"/>
                    <a:pt x="493" y="2190"/>
                    <a:pt x="543" y="2146"/>
                  </a:cubicBezTo>
                  <a:cubicBezTo>
                    <a:pt x="1150" y="1658"/>
                    <a:pt x="1627" y="1051"/>
                    <a:pt x="2103" y="432"/>
                  </a:cubicBezTo>
                  <a:cubicBezTo>
                    <a:pt x="2268" y="232"/>
                    <a:pt x="2085" y="1"/>
                    <a:pt x="1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3594500" y="2349475"/>
              <a:ext cx="53525" cy="52475"/>
            </a:xfrm>
            <a:custGeom>
              <a:rect b="b" l="l" r="r" t="t"/>
              <a:pathLst>
                <a:path extrusionOk="0" h="2099" w="2141">
                  <a:moveTo>
                    <a:pt x="1747" y="0"/>
                  </a:moveTo>
                  <a:cubicBezTo>
                    <a:pt x="1694" y="0"/>
                    <a:pt x="1638" y="19"/>
                    <a:pt x="1583" y="62"/>
                  </a:cubicBezTo>
                  <a:cubicBezTo>
                    <a:pt x="1012" y="503"/>
                    <a:pt x="595" y="1086"/>
                    <a:pt x="167" y="1657"/>
                  </a:cubicBezTo>
                  <a:cubicBezTo>
                    <a:pt x="0" y="1859"/>
                    <a:pt x="200" y="2098"/>
                    <a:pt x="408" y="2098"/>
                  </a:cubicBezTo>
                  <a:cubicBezTo>
                    <a:pt x="483" y="2098"/>
                    <a:pt x="559" y="2067"/>
                    <a:pt x="619" y="1991"/>
                  </a:cubicBezTo>
                  <a:cubicBezTo>
                    <a:pt x="1012" y="1455"/>
                    <a:pt x="1405" y="919"/>
                    <a:pt x="1929" y="503"/>
                  </a:cubicBezTo>
                  <a:cubicBezTo>
                    <a:pt x="2140" y="329"/>
                    <a:pt x="1971" y="0"/>
                    <a:pt x="1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3566850" y="2332625"/>
              <a:ext cx="49950" cy="62075"/>
            </a:xfrm>
            <a:custGeom>
              <a:rect b="b" l="l" r="r" t="t"/>
              <a:pathLst>
                <a:path extrusionOk="0" h="2483" w="1998">
                  <a:moveTo>
                    <a:pt x="1613" y="1"/>
                  </a:moveTo>
                  <a:cubicBezTo>
                    <a:pt x="1539" y="1"/>
                    <a:pt x="1464" y="32"/>
                    <a:pt x="1404" y="105"/>
                  </a:cubicBezTo>
                  <a:cubicBezTo>
                    <a:pt x="915" y="748"/>
                    <a:pt x="451" y="1391"/>
                    <a:pt x="94" y="2117"/>
                  </a:cubicBezTo>
                  <a:cubicBezTo>
                    <a:pt x="0" y="2320"/>
                    <a:pt x="183" y="2482"/>
                    <a:pt x="357" y="2482"/>
                  </a:cubicBezTo>
                  <a:cubicBezTo>
                    <a:pt x="448" y="2482"/>
                    <a:pt x="537" y="2438"/>
                    <a:pt x="582" y="2331"/>
                  </a:cubicBezTo>
                  <a:cubicBezTo>
                    <a:pt x="927" y="1641"/>
                    <a:pt x="1380" y="1034"/>
                    <a:pt x="1832" y="438"/>
                  </a:cubicBezTo>
                  <a:cubicBezTo>
                    <a:pt x="1998" y="229"/>
                    <a:pt x="1813" y="1"/>
                    <a:pt x="1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3484300" y="2388000"/>
              <a:ext cx="28050" cy="108275"/>
            </a:xfrm>
            <a:custGeom>
              <a:rect b="b" l="l" r="r" t="t"/>
              <a:pathLst>
                <a:path extrusionOk="0" h="4331" w="1122">
                  <a:moveTo>
                    <a:pt x="623" y="1"/>
                  </a:moveTo>
                  <a:cubicBezTo>
                    <a:pt x="474" y="1"/>
                    <a:pt x="327" y="111"/>
                    <a:pt x="360" y="307"/>
                  </a:cubicBezTo>
                  <a:cubicBezTo>
                    <a:pt x="574" y="1557"/>
                    <a:pt x="181" y="2795"/>
                    <a:pt x="26" y="4022"/>
                  </a:cubicBezTo>
                  <a:cubicBezTo>
                    <a:pt x="0" y="4217"/>
                    <a:pt x="149" y="4331"/>
                    <a:pt x="297" y="4331"/>
                  </a:cubicBezTo>
                  <a:cubicBezTo>
                    <a:pt x="419" y="4331"/>
                    <a:pt x="541" y="4254"/>
                    <a:pt x="562" y="4081"/>
                  </a:cubicBezTo>
                  <a:cubicBezTo>
                    <a:pt x="741" y="2807"/>
                    <a:pt x="1122" y="1521"/>
                    <a:pt x="896" y="236"/>
                  </a:cubicBezTo>
                  <a:cubicBezTo>
                    <a:pt x="869" y="75"/>
                    <a:pt x="7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3419975" y="2303650"/>
              <a:ext cx="47250" cy="66000"/>
            </a:xfrm>
            <a:custGeom>
              <a:rect b="b" l="l" r="r" t="t"/>
              <a:pathLst>
                <a:path extrusionOk="0" h="2640" w="1890">
                  <a:moveTo>
                    <a:pt x="1535" y="1"/>
                  </a:moveTo>
                  <a:cubicBezTo>
                    <a:pt x="1438" y="1"/>
                    <a:pt x="1340" y="50"/>
                    <a:pt x="1290" y="169"/>
                  </a:cubicBezTo>
                  <a:cubicBezTo>
                    <a:pt x="956" y="871"/>
                    <a:pt x="611" y="1562"/>
                    <a:pt x="159" y="2193"/>
                  </a:cubicBezTo>
                  <a:cubicBezTo>
                    <a:pt x="1" y="2403"/>
                    <a:pt x="192" y="2640"/>
                    <a:pt x="389" y="2640"/>
                  </a:cubicBezTo>
                  <a:cubicBezTo>
                    <a:pt x="460" y="2640"/>
                    <a:pt x="531" y="2610"/>
                    <a:pt x="587" y="2538"/>
                  </a:cubicBezTo>
                  <a:cubicBezTo>
                    <a:pt x="1075" y="1859"/>
                    <a:pt x="1433" y="1121"/>
                    <a:pt x="1790" y="371"/>
                  </a:cubicBezTo>
                  <a:cubicBezTo>
                    <a:pt x="1890" y="164"/>
                    <a:pt x="1712" y="1"/>
                    <a:pt x="1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3516525" y="2211800"/>
              <a:ext cx="60275" cy="65000"/>
            </a:xfrm>
            <a:custGeom>
              <a:rect b="b" l="l" r="r" t="t"/>
              <a:pathLst>
                <a:path extrusionOk="0" h="2600" w="2411">
                  <a:moveTo>
                    <a:pt x="2050" y="0"/>
                  </a:moveTo>
                  <a:cubicBezTo>
                    <a:pt x="2013" y="0"/>
                    <a:pt x="1971" y="10"/>
                    <a:pt x="1928" y="33"/>
                  </a:cubicBezTo>
                  <a:cubicBezTo>
                    <a:pt x="1071" y="461"/>
                    <a:pt x="595" y="1342"/>
                    <a:pt x="130" y="2140"/>
                  </a:cubicBezTo>
                  <a:cubicBezTo>
                    <a:pt x="0" y="2357"/>
                    <a:pt x="205" y="2599"/>
                    <a:pt x="395" y="2599"/>
                  </a:cubicBezTo>
                  <a:cubicBezTo>
                    <a:pt x="466" y="2599"/>
                    <a:pt x="534" y="2566"/>
                    <a:pt x="583" y="2485"/>
                  </a:cubicBezTo>
                  <a:cubicBezTo>
                    <a:pt x="976" y="1783"/>
                    <a:pt x="1392" y="926"/>
                    <a:pt x="2143" y="557"/>
                  </a:cubicBezTo>
                  <a:cubicBezTo>
                    <a:pt x="2411" y="412"/>
                    <a:pt x="2295" y="0"/>
                    <a:pt x="2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339150" y="2416575"/>
              <a:ext cx="35225" cy="58050"/>
            </a:xfrm>
            <a:custGeom>
              <a:rect b="b" l="l" r="r" t="t"/>
              <a:pathLst>
                <a:path extrusionOk="0" h="2322" w="1409">
                  <a:moveTo>
                    <a:pt x="1061" y="0"/>
                  </a:moveTo>
                  <a:cubicBezTo>
                    <a:pt x="967" y="0"/>
                    <a:pt x="875" y="52"/>
                    <a:pt x="832" y="176"/>
                  </a:cubicBezTo>
                  <a:cubicBezTo>
                    <a:pt x="629" y="759"/>
                    <a:pt x="451" y="1355"/>
                    <a:pt x="129" y="1867"/>
                  </a:cubicBezTo>
                  <a:cubicBezTo>
                    <a:pt x="0" y="2082"/>
                    <a:pt x="188" y="2322"/>
                    <a:pt x="370" y="2322"/>
                  </a:cubicBezTo>
                  <a:cubicBezTo>
                    <a:pt x="439" y="2322"/>
                    <a:pt x="508" y="2286"/>
                    <a:pt x="558" y="2200"/>
                  </a:cubicBezTo>
                  <a:cubicBezTo>
                    <a:pt x="915" y="1629"/>
                    <a:pt x="1129" y="1009"/>
                    <a:pt x="1332" y="378"/>
                  </a:cubicBezTo>
                  <a:cubicBezTo>
                    <a:pt x="1408" y="165"/>
                    <a:pt x="1230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3293925" y="2363575"/>
              <a:ext cx="53150" cy="65100"/>
            </a:xfrm>
            <a:custGeom>
              <a:rect b="b" l="l" r="r" t="t"/>
              <a:pathLst>
                <a:path extrusionOk="0" h="2604" w="2126">
                  <a:moveTo>
                    <a:pt x="1725" y="0"/>
                  </a:moveTo>
                  <a:cubicBezTo>
                    <a:pt x="1674" y="0"/>
                    <a:pt x="1621" y="17"/>
                    <a:pt x="1569" y="58"/>
                  </a:cubicBezTo>
                  <a:cubicBezTo>
                    <a:pt x="831" y="641"/>
                    <a:pt x="176" y="1355"/>
                    <a:pt x="33" y="2308"/>
                  </a:cubicBezTo>
                  <a:cubicBezTo>
                    <a:pt x="1" y="2497"/>
                    <a:pt x="149" y="2603"/>
                    <a:pt x="301" y="2603"/>
                  </a:cubicBezTo>
                  <a:cubicBezTo>
                    <a:pt x="426" y="2603"/>
                    <a:pt x="554" y="2530"/>
                    <a:pt x="581" y="2367"/>
                  </a:cubicBezTo>
                  <a:cubicBezTo>
                    <a:pt x="712" y="1558"/>
                    <a:pt x="1307" y="963"/>
                    <a:pt x="1903" y="486"/>
                  </a:cubicBezTo>
                  <a:cubicBezTo>
                    <a:pt x="2125" y="322"/>
                    <a:pt x="1947" y="0"/>
                    <a:pt x="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3368175" y="2276025"/>
              <a:ext cx="37450" cy="40725"/>
            </a:xfrm>
            <a:custGeom>
              <a:rect b="b" l="l" r="r" t="t"/>
              <a:pathLst>
                <a:path extrusionOk="0" h="1629" w="1498">
                  <a:moveTo>
                    <a:pt x="1140" y="1"/>
                  </a:moveTo>
                  <a:cubicBezTo>
                    <a:pt x="1042" y="1"/>
                    <a:pt x="943" y="46"/>
                    <a:pt x="885" y="154"/>
                  </a:cubicBezTo>
                  <a:cubicBezTo>
                    <a:pt x="707" y="524"/>
                    <a:pt x="385" y="845"/>
                    <a:pt x="147" y="1178"/>
                  </a:cubicBezTo>
                  <a:cubicBezTo>
                    <a:pt x="0" y="1394"/>
                    <a:pt x="191" y="1628"/>
                    <a:pt x="379" y="1628"/>
                  </a:cubicBezTo>
                  <a:cubicBezTo>
                    <a:pt x="451" y="1628"/>
                    <a:pt x="523" y="1594"/>
                    <a:pt x="576" y="1512"/>
                  </a:cubicBezTo>
                  <a:cubicBezTo>
                    <a:pt x="838" y="1119"/>
                    <a:pt x="1183" y="797"/>
                    <a:pt x="1397" y="369"/>
                  </a:cubicBezTo>
                  <a:cubicBezTo>
                    <a:pt x="1498" y="160"/>
                    <a:pt x="1321" y="1"/>
                    <a:pt x="1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3490800" y="2168725"/>
              <a:ext cx="58950" cy="51525"/>
            </a:xfrm>
            <a:custGeom>
              <a:rect b="b" l="l" r="r" t="t"/>
              <a:pathLst>
                <a:path extrusionOk="0" h="2061" w="2358">
                  <a:moveTo>
                    <a:pt x="1988" y="0"/>
                  </a:moveTo>
                  <a:cubicBezTo>
                    <a:pt x="1952" y="0"/>
                    <a:pt x="1914" y="9"/>
                    <a:pt x="1874" y="29"/>
                  </a:cubicBezTo>
                  <a:cubicBezTo>
                    <a:pt x="1159" y="375"/>
                    <a:pt x="600" y="970"/>
                    <a:pt x="147" y="1625"/>
                  </a:cubicBezTo>
                  <a:cubicBezTo>
                    <a:pt x="0" y="1824"/>
                    <a:pt x="193" y="2061"/>
                    <a:pt x="382" y="2061"/>
                  </a:cubicBezTo>
                  <a:cubicBezTo>
                    <a:pt x="453" y="2061"/>
                    <a:pt x="524" y="2027"/>
                    <a:pt x="576" y="1946"/>
                  </a:cubicBezTo>
                  <a:cubicBezTo>
                    <a:pt x="969" y="1387"/>
                    <a:pt x="1457" y="851"/>
                    <a:pt x="2088" y="529"/>
                  </a:cubicBezTo>
                  <a:cubicBezTo>
                    <a:pt x="2358" y="405"/>
                    <a:pt x="2230" y="0"/>
                    <a:pt x="1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3547975" y="2116525"/>
              <a:ext cx="83350" cy="62250"/>
            </a:xfrm>
            <a:custGeom>
              <a:rect b="b" l="l" r="r" t="t"/>
              <a:pathLst>
                <a:path extrusionOk="0" h="2490" w="3334">
                  <a:moveTo>
                    <a:pt x="2933" y="0"/>
                  </a:moveTo>
                  <a:cubicBezTo>
                    <a:pt x="2882" y="0"/>
                    <a:pt x="2829" y="17"/>
                    <a:pt x="2778" y="57"/>
                  </a:cubicBezTo>
                  <a:lnTo>
                    <a:pt x="1051" y="1415"/>
                  </a:lnTo>
                  <a:cubicBezTo>
                    <a:pt x="218" y="2072"/>
                    <a:pt x="0" y="2490"/>
                    <a:pt x="252" y="2490"/>
                  </a:cubicBezTo>
                  <a:cubicBezTo>
                    <a:pt x="425" y="2490"/>
                    <a:pt x="818" y="2294"/>
                    <a:pt x="1385" y="1843"/>
                  </a:cubicBezTo>
                  <a:lnTo>
                    <a:pt x="3111" y="498"/>
                  </a:lnTo>
                  <a:cubicBezTo>
                    <a:pt x="3334" y="324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3668150" y="2011925"/>
              <a:ext cx="73650" cy="56575"/>
            </a:xfrm>
            <a:custGeom>
              <a:rect b="b" l="l" r="r" t="t"/>
              <a:pathLst>
                <a:path extrusionOk="0" h="2263" w="2946">
                  <a:moveTo>
                    <a:pt x="2551" y="1"/>
                  </a:moveTo>
                  <a:cubicBezTo>
                    <a:pt x="2498" y="1"/>
                    <a:pt x="2442" y="19"/>
                    <a:pt x="2388" y="62"/>
                  </a:cubicBezTo>
                  <a:lnTo>
                    <a:pt x="233" y="1765"/>
                  </a:lnTo>
                  <a:cubicBezTo>
                    <a:pt x="1" y="1939"/>
                    <a:pt x="185" y="2263"/>
                    <a:pt x="410" y="2263"/>
                  </a:cubicBezTo>
                  <a:cubicBezTo>
                    <a:pt x="461" y="2263"/>
                    <a:pt x="515" y="2246"/>
                    <a:pt x="566" y="2206"/>
                  </a:cubicBezTo>
                  <a:lnTo>
                    <a:pt x="2733" y="515"/>
                  </a:lnTo>
                  <a:cubicBezTo>
                    <a:pt x="2945" y="332"/>
                    <a:pt x="2775" y="1"/>
                    <a:pt x="2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7" name="Google Shape;217;p21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577248" y="49029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ONLY_1_2"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21" name="Google Shape;221;p22"/>
          <p:cNvSpPr txBox="1"/>
          <p:nvPr>
            <p:ph idx="1" type="subTitle"/>
          </p:nvPr>
        </p:nvSpPr>
        <p:spPr>
          <a:xfrm>
            <a:off x="759246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2" name="Google Shape;222;p22"/>
          <p:cNvSpPr txBox="1"/>
          <p:nvPr>
            <p:ph idx="2" type="subTitle"/>
          </p:nvPr>
        </p:nvSpPr>
        <p:spPr>
          <a:xfrm>
            <a:off x="640146" y="4044125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3" name="Google Shape;223;p22"/>
          <p:cNvSpPr txBox="1"/>
          <p:nvPr>
            <p:ph idx="3" type="subTitle"/>
          </p:nvPr>
        </p:nvSpPr>
        <p:spPr>
          <a:xfrm>
            <a:off x="642246" y="1959898"/>
            <a:ext cx="2309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4" name="Google Shape;224;p22"/>
          <p:cNvSpPr txBox="1"/>
          <p:nvPr>
            <p:ph idx="4" type="subTitle"/>
          </p:nvPr>
        </p:nvSpPr>
        <p:spPr>
          <a:xfrm>
            <a:off x="6309659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5" name="Google Shape;225;p22"/>
          <p:cNvSpPr txBox="1"/>
          <p:nvPr>
            <p:ph idx="5" type="subTitle"/>
          </p:nvPr>
        </p:nvSpPr>
        <p:spPr>
          <a:xfrm>
            <a:off x="6190559" y="1960648"/>
            <a:ext cx="23133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6" name="Google Shape;226;p22"/>
          <p:cNvSpPr txBox="1"/>
          <p:nvPr>
            <p:ph idx="6" type="subTitle"/>
          </p:nvPr>
        </p:nvSpPr>
        <p:spPr>
          <a:xfrm>
            <a:off x="6309659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7" name="Google Shape;227;p22"/>
          <p:cNvSpPr txBox="1"/>
          <p:nvPr>
            <p:ph idx="7" type="subTitle"/>
          </p:nvPr>
        </p:nvSpPr>
        <p:spPr>
          <a:xfrm>
            <a:off x="6190559" y="4044875"/>
            <a:ext cx="23133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8" name="Google Shape;228;p22"/>
          <p:cNvSpPr txBox="1"/>
          <p:nvPr>
            <p:ph idx="8" type="subTitle"/>
          </p:nvPr>
        </p:nvSpPr>
        <p:spPr>
          <a:xfrm>
            <a:off x="3563036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9" name="Google Shape;229;p22"/>
          <p:cNvSpPr txBox="1"/>
          <p:nvPr>
            <p:ph idx="9" type="subTitle"/>
          </p:nvPr>
        </p:nvSpPr>
        <p:spPr>
          <a:xfrm>
            <a:off x="3443936" y="4044125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30" name="Google Shape;230;p22"/>
          <p:cNvSpPr txBox="1"/>
          <p:nvPr>
            <p:ph idx="13" type="subTitle"/>
          </p:nvPr>
        </p:nvSpPr>
        <p:spPr>
          <a:xfrm>
            <a:off x="3443936" y="1959898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31" name="Google Shape;231;p22"/>
          <p:cNvSpPr txBox="1"/>
          <p:nvPr>
            <p:ph idx="14" type="subTitle"/>
          </p:nvPr>
        </p:nvSpPr>
        <p:spPr>
          <a:xfrm>
            <a:off x="3563036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2" name="Google Shape;232;p22"/>
          <p:cNvSpPr txBox="1"/>
          <p:nvPr>
            <p:ph idx="15" type="subTitle"/>
          </p:nvPr>
        </p:nvSpPr>
        <p:spPr>
          <a:xfrm>
            <a:off x="759246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3" name="Google Shape;233;p22"/>
          <p:cNvSpPr/>
          <p:nvPr/>
        </p:nvSpPr>
        <p:spPr>
          <a:xfrm rot="-8754873">
            <a:off x="-1484779" y="3979990"/>
            <a:ext cx="2876280" cy="2533518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"/>
          <p:cNvSpPr/>
          <p:nvPr/>
        </p:nvSpPr>
        <p:spPr>
          <a:xfrm rot="6300543">
            <a:off x="-695699" y="3882058"/>
            <a:ext cx="1924607" cy="2107172"/>
          </a:xfrm>
          <a:custGeom>
            <a:rect b="b" l="l" r="r" t="t"/>
            <a:pathLst>
              <a:path extrusionOk="0" h="88900" w="87060">
                <a:moveTo>
                  <a:pt x="82710" y="0"/>
                </a:moveTo>
                <a:cubicBezTo>
                  <a:pt x="82332" y="0"/>
                  <a:pt x="81952" y="15"/>
                  <a:pt x="81571" y="44"/>
                </a:cubicBezTo>
                <a:cubicBezTo>
                  <a:pt x="59294" y="1758"/>
                  <a:pt x="40434" y="2615"/>
                  <a:pt x="39589" y="24035"/>
                </a:cubicBezTo>
                <a:cubicBezTo>
                  <a:pt x="38732" y="45454"/>
                  <a:pt x="25016" y="50598"/>
                  <a:pt x="9597" y="58313"/>
                </a:cubicBezTo>
                <a:cubicBezTo>
                  <a:pt x="1" y="63111"/>
                  <a:pt x="2013" y="78196"/>
                  <a:pt x="4906" y="88900"/>
                </a:cubicBezTo>
                <a:lnTo>
                  <a:pt x="87059" y="88900"/>
                </a:lnTo>
                <a:lnTo>
                  <a:pt x="87059" y="615"/>
                </a:lnTo>
                <a:cubicBezTo>
                  <a:pt x="85629" y="217"/>
                  <a:pt x="84183" y="0"/>
                  <a:pt x="827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2"/>
          <p:cNvSpPr/>
          <p:nvPr/>
        </p:nvSpPr>
        <p:spPr>
          <a:xfrm rot="10800000">
            <a:off x="6190550" y="-997325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2">
            <a:alphaModFix amt="48000"/>
          </a:blip>
          <a:srcRect b="69003" l="29526" r="50114" t="19301"/>
          <a:stretch/>
        </p:blipFill>
        <p:spPr>
          <a:xfrm>
            <a:off x="7034700" y="-396175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ONLY_1_1"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/>
          <p:nvPr>
            <p:ph type="title"/>
          </p:nvPr>
        </p:nvSpPr>
        <p:spPr>
          <a:xfrm>
            <a:off x="74180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40" name="Google Shape;240;p23"/>
          <p:cNvSpPr txBox="1"/>
          <p:nvPr>
            <p:ph idx="1" type="subTitle"/>
          </p:nvPr>
        </p:nvSpPr>
        <p:spPr>
          <a:xfrm>
            <a:off x="165312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1" name="Google Shape;241;p23"/>
          <p:cNvSpPr txBox="1"/>
          <p:nvPr>
            <p:ph idx="2" type="subTitle"/>
          </p:nvPr>
        </p:nvSpPr>
        <p:spPr>
          <a:xfrm>
            <a:off x="1653124" y="3526413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2" name="Google Shape;242;p23"/>
          <p:cNvSpPr txBox="1"/>
          <p:nvPr>
            <p:ph idx="3" type="subTitle"/>
          </p:nvPr>
        </p:nvSpPr>
        <p:spPr>
          <a:xfrm>
            <a:off x="1653126" y="1631125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3" name="Google Shape;243;p23"/>
          <p:cNvSpPr txBox="1"/>
          <p:nvPr>
            <p:ph idx="4" type="subTitle"/>
          </p:nvPr>
        </p:nvSpPr>
        <p:spPr>
          <a:xfrm>
            <a:off x="1653125" y="1951275"/>
            <a:ext cx="2383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4" name="Google Shape;244;p23"/>
          <p:cNvSpPr txBox="1"/>
          <p:nvPr>
            <p:ph idx="5" type="subTitle"/>
          </p:nvPr>
        </p:nvSpPr>
        <p:spPr>
          <a:xfrm>
            <a:off x="6187434" y="163113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5" name="Google Shape;245;p23"/>
          <p:cNvSpPr txBox="1"/>
          <p:nvPr>
            <p:ph idx="6" type="subTitle"/>
          </p:nvPr>
        </p:nvSpPr>
        <p:spPr>
          <a:xfrm>
            <a:off x="6187434" y="1949622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6" name="Google Shape;246;p23"/>
          <p:cNvSpPr txBox="1"/>
          <p:nvPr>
            <p:ph idx="7" type="subTitle"/>
          </p:nvPr>
        </p:nvSpPr>
        <p:spPr>
          <a:xfrm>
            <a:off x="618743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7" name="Google Shape;247;p23"/>
          <p:cNvSpPr txBox="1"/>
          <p:nvPr>
            <p:ph idx="8" type="subTitle"/>
          </p:nvPr>
        </p:nvSpPr>
        <p:spPr>
          <a:xfrm>
            <a:off x="6187434" y="3526413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8" name="Google Shape;248;p23"/>
          <p:cNvSpPr txBox="1"/>
          <p:nvPr>
            <p:ph hasCustomPrompt="1" idx="9" type="title"/>
          </p:nvPr>
        </p:nvSpPr>
        <p:spPr>
          <a:xfrm>
            <a:off x="547611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/>
          <p:nvPr>
            <p:ph hasCustomPrompt="1" idx="13" type="title"/>
          </p:nvPr>
        </p:nvSpPr>
        <p:spPr>
          <a:xfrm>
            <a:off x="547611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50" name="Google Shape;250;p23"/>
          <p:cNvSpPr txBox="1"/>
          <p:nvPr>
            <p:ph hasCustomPrompt="1" idx="14" type="title"/>
          </p:nvPr>
        </p:nvSpPr>
        <p:spPr>
          <a:xfrm>
            <a:off x="5074324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51" name="Google Shape;251;p23"/>
          <p:cNvSpPr txBox="1"/>
          <p:nvPr>
            <p:ph hasCustomPrompt="1" idx="15" type="title"/>
          </p:nvPr>
        </p:nvSpPr>
        <p:spPr>
          <a:xfrm>
            <a:off x="5074324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3"/>
          <p:cNvPicPr preferRelativeResize="0"/>
          <p:nvPr/>
        </p:nvPicPr>
        <p:blipFill rotWithShape="1">
          <a:blip r:embed="rId3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3"/>
          <p:cNvSpPr/>
          <p:nvPr/>
        </p:nvSpPr>
        <p:spPr>
          <a:xfrm>
            <a:off x="-1218332" y="312323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3"/>
          <p:cNvSpPr/>
          <p:nvPr/>
        </p:nvSpPr>
        <p:spPr>
          <a:xfrm rot="-4971722">
            <a:off x="-1738314" y="4360167"/>
            <a:ext cx="3207625" cy="313998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980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TITLE_ONLY_1_1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>
            <a:off x="713225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61" name="Google Shape;261;p24"/>
          <p:cNvSpPr txBox="1"/>
          <p:nvPr>
            <p:ph hasCustomPrompt="1" idx="2" type="title"/>
          </p:nvPr>
        </p:nvSpPr>
        <p:spPr>
          <a:xfrm>
            <a:off x="1139149" y="2508249"/>
            <a:ext cx="12459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62" name="Google Shape;262;p24"/>
          <p:cNvSpPr txBox="1"/>
          <p:nvPr>
            <p:ph hasCustomPrompt="1" idx="3" type="title"/>
          </p:nvPr>
        </p:nvSpPr>
        <p:spPr>
          <a:xfrm>
            <a:off x="3950691" y="2508249"/>
            <a:ext cx="12435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63" name="Google Shape;263;p24"/>
          <p:cNvSpPr txBox="1"/>
          <p:nvPr>
            <p:ph hasCustomPrompt="1" idx="4" type="title"/>
          </p:nvPr>
        </p:nvSpPr>
        <p:spPr>
          <a:xfrm>
            <a:off x="6762999" y="2508249"/>
            <a:ext cx="12435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64" name="Google Shape;264;p24"/>
          <p:cNvSpPr/>
          <p:nvPr/>
        </p:nvSpPr>
        <p:spPr>
          <a:xfrm rot="10800000">
            <a:off x="6223300" y="-777312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24"/>
          <p:cNvPicPr preferRelativeResize="0"/>
          <p:nvPr/>
        </p:nvPicPr>
        <p:blipFill rotWithShape="1">
          <a:blip r:embed="rId2">
            <a:alphaModFix amt="48000"/>
          </a:blip>
          <a:srcRect b="69003" l="29526" r="50114" t="19301"/>
          <a:stretch/>
        </p:blipFill>
        <p:spPr>
          <a:xfrm>
            <a:off x="7067450" y="-176163"/>
            <a:ext cx="2193600" cy="176410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4"/>
          <p:cNvSpPr/>
          <p:nvPr/>
        </p:nvSpPr>
        <p:spPr>
          <a:xfrm>
            <a:off x="-1196025" y="2462325"/>
            <a:ext cx="3087600" cy="2966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4"/>
          <p:cNvSpPr/>
          <p:nvPr/>
        </p:nvSpPr>
        <p:spPr>
          <a:xfrm rot="-4711628">
            <a:off x="421436" y="47183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4"/>
          <p:cNvSpPr/>
          <p:nvPr/>
        </p:nvSpPr>
        <p:spPr>
          <a:xfrm rot="-4711899">
            <a:off x="300543" y="43876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"/>
          <p:cNvSpPr txBox="1"/>
          <p:nvPr>
            <p:ph type="ctrTitle"/>
          </p:nvPr>
        </p:nvSpPr>
        <p:spPr>
          <a:xfrm>
            <a:off x="713225" y="694825"/>
            <a:ext cx="7717500" cy="6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9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74" name="Google Shape;274;p25"/>
          <p:cNvSpPr txBox="1"/>
          <p:nvPr>
            <p:ph idx="1" type="subTitle"/>
          </p:nvPr>
        </p:nvSpPr>
        <p:spPr>
          <a:xfrm>
            <a:off x="1716000" y="1865713"/>
            <a:ext cx="5712000" cy="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5" name="Google Shape;275;p25"/>
          <p:cNvSpPr txBox="1"/>
          <p:nvPr/>
        </p:nvSpPr>
        <p:spPr>
          <a:xfrm>
            <a:off x="1852558" y="3769859"/>
            <a:ext cx="545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CREDITS: This presentation template was created by </a:t>
            </a:r>
            <a:r>
              <a:rPr b="1"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Ckids</a:t>
            </a:r>
            <a:r>
              <a:rPr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endParaRPr sz="12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6" name="Google Shape;276;p25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25"/>
          <p:cNvPicPr preferRelativeResize="0"/>
          <p:nvPr/>
        </p:nvPicPr>
        <p:blipFill rotWithShape="1">
          <a:blip r:embed="rId2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5"/>
          <p:cNvSpPr/>
          <p:nvPr/>
        </p:nvSpPr>
        <p:spPr>
          <a:xfrm>
            <a:off x="-1218332" y="312323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"/>
          <p:cNvSpPr/>
          <p:nvPr/>
        </p:nvSpPr>
        <p:spPr>
          <a:xfrm rot="-8363559">
            <a:off x="-1970716" y="3852293"/>
            <a:ext cx="3600609" cy="261501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/>
          <p:nvPr>
            <p:ph type="title"/>
          </p:nvPr>
        </p:nvSpPr>
        <p:spPr>
          <a:xfrm>
            <a:off x="713225" y="1497557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83" name="Google Shape;283;p26"/>
          <p:cNvSpPr txBox="1"/>
          <p:nvPr>
            <p:ph idx="1" type="subTitle"/>
          </p:nvPr>
        </p:nvSpPr>
        <p:spPr>
          <a:xfrm>
            <a:off x="713225" y="2588450"/>
            <a:ext cx="32592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84" name="Google Shape;284;p26"/>
          <p:cNvSpPr txBox="1"/>
          <p:nvPr>
            <p:ph idx="2" type="subTitle"/>
          </p:nvPr>
        </p:nvSpPr>
        <p:spPr>
          <a:xfrm>
            <a:off x="713225" y="2239756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85" name="Google Shape;285;p26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587048" y="-127396"/>
            <a:ext cx="2989927" cy="181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6"/>
          <p:cNvSpPr/>
          <p:nvPr/>
        </p:nvSpPr>
        <p:spPr>
          <a:xfrm>
            <a:off x="-1196025" y="2462325"/>
            <a:ext cx="3087600" cy="2966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6"/>
          <p:cNvSpPr/>
          <p:nvPr/>
        </p:nvSpPr>
        <p:spPr>
          <a:xfrm rot="-4711628">
            <a:off x="421436" y="47183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6"/>
          <p:cNvSpPr/>
          <p:nvPr/>
        </p:nvSpPr>
        <p:spPr>
          <a:xfrm rot="-4711899">
            <a:off x="300543" y="43876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2">
  <p:cSld name="ONE_COLUMN_TEXT_1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/>
          <p:nvPr>
            <p:ph type="title"/>
          </p:nvPr>
        </p:nvSpPr>
        <p:spPr>
          <a:xfrm>
            <a:off x="4572000" y="1497557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92" name="Google Shape;292;p27"/>
          <p:cNvSpPr txBox="1"/>
          <p:nvPr>
            <p:ph idx="1" type="subTitle"/>
          </p:nvPr>
        </p:nvSpPr>
        <p:spPr>
          <a:xfrm>
            <a:off x="5171725" y="2588450"/>
            <a:ext cx="32592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3" name="Google Shape;293;p27"/>
          <p:cNvSpPr txBox="1"/>
          <p:nvPr>
            <p:ph idx="2" type="subTitle"/>
          </p:nvPr>
        </p:nvSpPr>
        <p:spPr>
          <a:xfrm>
            <a:off x="5924400" y="2239756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4" name="Google Shape;294;p27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7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/>
          <p:nvPr/>
        </p:nvSpPr>
        <p:spPr>
          <a:xfrm>
            <a:off x="-676350" y="2927338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7"/>
          <p:cNvSpPr/>
          <p:nvPr/>
        </p:nvSpPr>
        <p:spPr>
          <a:xfrm rot="-4971722">
            <a:off x="-1512889" y="4075967"/>
            <a:ext cx="3207625" cy="313998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7"/>
          <p:cNvSpPr/>
          <p:nvPr/>
        </p:nvSpPr>
        <p:spPr>
          <a:xfrm rot="-4711628">
            <a:off x="433636" y="4414819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7"/>
          <p:cNvSpPr/>
          <p:nvPr/>
        </p:nvSpPr>
        <p:spPr>
          <a:xfrm rot="-4711899">
            <a:off x="379418" y="40937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27"/>
          <p:cNvPicPr preferRelativeResize="0"/>
          <p:nvPr/>
        </p:nvPicPr>
        <p:blipFill rotWithShape="1">
          <a:blip r:embed="rId3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SECTION_TITLE_AND_DESCRIPTION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/>
          <p:nvPr>
            <p:ph idx="1" type="subTitle"/>
          </p:nvPr>
        </p:nvSpPr>
        <p:spPr>
          <a:xfrm>
            <a:off x="713375" y="1373125"/>
            <a:ext cx="7717500" cy="32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sp>
        <p:nvSpPr>
          <p:cNvPr id="305" name="Google Shape;305;p28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8"/>
          <p:cNvSpPr txBox="1"/>
          <p:nvPr>
            <p:ph type="title"/>
          </p:nvPr>
        </p:nvSpPr>
        <p:spPr>
          <a:xfrm>
            <a:off x="713250" y="37298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307" name="Google Shape;30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3">
            <a:alphaModFix/>
          </a:blip>
          <a:srcRect b="66089" l="58138" r="13446" t="17041"/>
          <a:stretch/>
        </p:blipFill>
        <p:spPr>
          <a:xfrm flipH="1" rot="10800000">
            <a:off x="-2076702" y="-818421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25" y="4281242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2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/>
          <p:nvPr>
            <p:ph type="title"/>
          </p:nvPr>
        </p:nvSpPr>
        <p:spPr>
          <a:xfrm>
            <a:off x="4572000" y="1898625"/>
            <a:ext cx="38589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3" name="Google Shape;313;p29"/>
          <p:cNvSpPr txBox="1"/>
          <p:nvPr>
            <p:ph idx="1" type="subTitle"/>
          </p:nvPr>
        </p:nvSpPr>
        <p:spPr>
          <a:xfrm>
            <a:off x="4572000" y="2992350"/>
            <a:ext cx="38589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4" name="Google Shape;314;p29"/>
          <p:cNvSpPr txBox="1"/>
          <p:nvPr>
            <p:ph idx="2" type="subTitle"/>
          </p:nvPr>
        </p:nvSpPr>
        <p:spPr>
          <a:xfrm>
            <a:off x="4572000" y="3938702"/>
            <a:ext cx="3858900" cy="4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315" name="Google Shape;31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9"/>
          <p:cNvSpPr/>
          <p:nvPr/>
        </p:nvSpPr>
        <p:spPr>
          <a:xfrm flipH="1" rot="10800000">
            <a:off x="-183682" y="-353061"/>
            <a:ext cx="5209500" cy="2963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9"/>
          <p:cNvSpPr/>
          <p:nvPr/>
        </p:nvSpPr>
        <p:spPr>
          <a:xfrm flipH="1" rot="10800000">
            <a:off x="-205228" y="-607961"/>
            <a:ext cx="3378900" cy="3326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9"/>
          <p:cNvSpPr/>
          <p:nvPr/>
        </p:nvSpPr>
        <p:spPr>
          <a:xfrm flipH="1" rot="5400000">
            <a:off x="-646451" y="2505175"/>
            <a:ext cx="3309600" cy="217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29"/>
          <p:cNvPicPr preferRelativeResize="0"/>
          <p:nvPr/>
        </p:nvPicPr>
        <p:blipFill rotWithShape="1">
          <a:blip r:embed="rId3">
            <a:alphaModFix/>
          </a:blip>
          <a:srcRect b="66089" l="58138" r="13446" t="17041"/>
          <a:stretch/>
        </p:blipFill>
        <p:spPr>
          <a:xfrm rot="10800000">
            <a:off x="-607399" y="1003038"/>
            <a:ext cx="3503393" cy="290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/>
          <p:cNvPicPr preferRelativeResize="0"/>
          <p:nvPr/>
        </p:nvPicPr>
        <p:blipFill rotWithShape="1">
          <a:blip r:embed="rId4">
            <a:alphaModFix amt="50000"/>
          </a:blip>
          <a:srcRect b="69003" l="29526" r="50114" t="19301"/>
          <a:stretch/>
        </p:blipFill>
        <p:spPr>
          <a:xfrm flipH="1">
            <a:off x="126291" y="306779"/>
            <a:ext cx="1609005" cy="1764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 txBox="1"/>
          <p:nvPr>
            <p:ph type="title"/>
          </p:nvPr>
        </p:nvSpPr>
        <p:spPr>
          <a:xfrm>
            <a:off x="713225" y="37298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23" name="Google Shape;323;p30"/>
          <p:cNvSpPr txBox="1"/>
          <p:nvPr>
            <p:ph idx="1" type="subTitle"/>
          </p:nvPr>
        </p:nvSpPr>
        <p:spPr>
          <a:xfrm>
            <a:off x="1391310" y="1671050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4" name="Google Shape;324;p30"/>
          <p:cNvSpPr txBox="1"/>
          <p:nvPr>
            <p:ph idx="2" type="subTitle"/>
          </p:nvPr>
        </p:nvSpPr>
        <p:spPr>
          <a:xfrm>
            <a:off x="811736" y="2227519"/>
            <a:ext cx="3621000" cy="18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5" name="Google Shape;325;p30"/>
          <p:cNvSpPr txBox="1"/>
          <p:nvPr>
            <p:ph idx="3" type="subTitle"/>
          </p:nvPr>
        </p:nvSpPr>
        <p:spPr>
          <a:xfrm>
            <a:off x="5273284" y="1616900"/>
            <a:ext cx="25065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6" name="Google Shape;326;p30"/>
          <p:cNvSpPr txBox="1"/>
          <p:nvPr>
            <p:ph idx="4" type="subTitle"/>
          </p:nvPr>
        </p:nvSpPr>
        <p:spPr>
          <a:xfrm>
            <a:off x="4716934" y="2227069"/>
            <a:ext cx="3619200" cy="186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7" name="Google Shape;327;p30"/>
          <p:cNvSpPr/>
          <p:nvPr/>
        </p:nvSpPr>
        <p:spPr>
          <a:xfrm flipH="1" rot="10800000">
            <a:off x="-819876" y="-1118137"/>
            <a:ext cx="29400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0"/>
          <p:cNvSpPr/>
          <p:nvPr/>
        </p:nvSpPr>
        <p:spPr>
          <a:xfrm flipH="1">
            <a:off x="6487872" y="2485000"/>
            <a:ext cx="36021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0"/>
          <p:cNvSpPr/>
          <p:nvPr/>
        </p:nvSpPr>
        <p:spPr>
          <a:xfrm flipH="1" rot="7760126">
            <a:off x="7878765" y="3682097"/>
            <a:ext cx="2729754" cy="2592109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rot="5400000">
            <a:off x="8213427" y="2614586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621750" y="363875"/>
            <a:ext cx="781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b="0"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614050" y="1051327"/>
            <a:ext cx="7816800" cy="3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8" name="Google Shape;28;p4"/>
          <p:cNvSpPr/>
          <p:nvPr/>
        </p:nvSpPr>
        <p:spPr>
          <a:xfrm rot="-4711628">
            <a:off x="646361" y="47085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 rot="-4711899">
            <a:off x="303068" y="4513702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5968450" y="-64075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13814" l="-1918" r="80837" t="72338"/>
          <a:stretch/>
        </p:blipFill>
        <p:spPr>
          <a:xfrm>
            <a:off x="7643895" y="3986575"/>
            <a:ext cx="1430902" cy="158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31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25" y="4281242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019275" y="363875"/>
            <a:ext cx="74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1485924" y="266804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1302324" y="2930263"/>
            <a:ext cx="2873700" cy="128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5151577" y="26702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4967977" y="2929363"/>
            <a:ext cx="2873700" cy="1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" name="Google Shape;40;p5"/>
          <p:cNvSpPr/>
          <p:nvPr/>
        </p:nvSpPr>
        <p:spPr>
          <a:xfrm rot="-4474782">
            <a:off x="8406131" y="3107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 rot="-4474753">
            <a:off x="8746366" y="4690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b="86884" l="26631" r="47338" t="0"/>
          <a:stretch/>
        </p:blipFill>
        <p:spPr>
          <a:xfrm rot="-814710">
            <a:off x="-1238073" y="36157"/>
            <a:ext cx="1955171" cy="2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388500"/>
            <a:ext cx="1005800" cy="176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1625" y="39917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621750" y="365908"/>
            <a:ext cx="780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704438" y="363875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subTitle"/>
          </p:nvPr>
        </p:nvSpPr>
        <p:spPr>
          <a:xfrm>
            <a:off x="1380638" y="222577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2" type="subTitle"/>
          </p:nvPr>
        </p:nvSpPr>
        <p:spPr>
          <a:xfrm>
            <a:off x="1079438" y="2833766"/>
            <a:ext cx="2873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 rot="-3120753">
            <a:off x="-1048909" y="-91644"/>
            <a:ext cx="5693188" cy="7029847"/>
          </a:xfrm>
          <a:custGeom>
            <a:rect b="b" l="l" r="r" t="t"/>
            <a:pathLst>
              <a:path extrusionOk="0" h="54234" w="39756">
                <a:moveTo>
                  <a:pt x="0" y="1"/>
                </a:moveTo>
                <a:lnTo>
                  <a:pt x="0" y="54234"/>
                </a:lnTo>
                <a:cubicBezTo>
                  <a:pt x="11883" y="53269"/>
                  <a:pt x="27551" y="49412"/>
                  <a:pt x="28337" y="37982"/>
                </a:cubicBezTo>
                <a:cubicBezTo>
                  <a:pt x="29528" y="20718"/>
                  <a:pt x="21193" y="20122"/>
                  <a:pt x="32504" y="10597"/>
                </a:cubicBezTo>
                <a:cubicBezTo>
                  <a:pt x="36541" y="7204"/>
                  <a:pt x="38672" y="3442"/>
                  <a:pt x="397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8"/>
          <p:cNvSpPr txBox="1"/>
          <p:nvPr>
            <p:ph type="title"/>
          </p:nvPr>
        </p:nvSpPr>
        <p:spPr>
          <a:xfrm>
            <a:off x="595475" y="3273913"/>
            <a:ext cx="3162600" cy="15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2" name="Google Shape;62;p8"/>
          <p:cNvGrpSpPr/>
          <p:nvPr/>
        </p:nvGrpSpPr>
        <p:grpSpPr>
          <a:xfrm rot="147583">
            <a:off x="3464463" y="4203802"/>
            <a:ext cx="1367781" cy="809544"/>
            <a:chOff x="3293925" y="2011925"/>
            <a:chExt cx="541025" cy="484350"/>
          </a:xfrm>
        </p:grpSpPr>
        <p:sp>
          <p:nvSpPr>
            <p:cNvPr id="63" name="Google Shape;63;p8"/>
            <p:cNvSpPr/>
            <p:nvPr/>
          </p:nvSpPr>
          <p:spPr>
            <a:xfrm>
              <a:off x="3743650" y="2103225"/>
              <a:ext cx="91300" cy="64275"/>
            </a:xfrm>
            <a:custGeom>
              <a:rect b="b" l="l" r="r" t="t"/>
              <a:pathLst>
                <a:path extrusionOk="0" h="2571" w="3652">
                  <a:moveTo>
                    <a:pt x="3240" y="1"/>
                  </a:moveTo>
                  <a:cubicBezTo>
                    <a:pt x="3188" y="1"/>
                    <a:pt x="3135" y="17"/>
                    <a:pt x="3083" y="54"/>
                  </a:cubicBezTo>
                  <a:cubicBezTo>
                    <a:pt x="2154" y="768"/>
                    <a:pt x="1154" y="1351"/>
                    <a:pt x="225" y="2066"/>
                  </a:cubicBezTo>
                  <a:cubicBezTo>
                    <a:pt x="0" y="2242"/>
                    <a:pt x="185" y="2570"/>
                    <a:pt x="416" y="2570"/>
                  </a:cubicBezTo>
                  <a:cubicBezTo>
                    <a:pt x="467" y="2570"/>
                    <a:pt x="519" y="2555"/>
                    <a:pt x="570" y="2518"/>
                  </a:cubicBezTo>
                  <a:cubicBezTo>
                    <a:pt x="1499" y="1804"/>
                    <a:pt x="2511" y="1221"/>
                    <a:pt x="3428" y="506"/>
                  </a:cubicBezTo>
                  <a:cubicBezTo>
                    <a:pt x="3652" y="321"/>
                    <a:pt x="3470" y="1"/>
                    <a:pt x="3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3699525" y="2028700"/>
              <a:ext cx="124975" cy="102900"/>
            </a:xfrm>
            <a:custGeom>
              <a:rect b="b" l="l" r="r" t="t"/>
              <a:pathLst>
                <a:path extrusionOk="0" h="4116" w="4999">
                  <a:moveTo>
                    <a:pt x="4592" y="1"/>
                  </a:moveTo>
                  <a:cubicBezTo>
                    <a:pt x="4539" y="1"/>
                    <a:pt x="4484" y="18"/>
                    <a:pt x="4431" y="58"/>
                  </a:cubicBezTo>
                  <a:cubicBezTo>
                    <a:pt x="3002" y="1225"/>
                    <a:pt x="1657" y="2475"/>
                    <a:pt x="228" y="3618"/>
                  </a:cubicBezTo>
                  <a:cubicBezTo>
                    <a:pt x="0" y="3799"/>
                    <a:pt x="174" y="4115"/>
                    <a:pt x="392" y="4115"/>
                  </a:cubicBezTo>
                  <a:cubicBezTo>
                    <a:pt x="448" y="4115"/>
                    <a:pt x="506" y="4095"/>
                    <a:pt x="561" y="4047"/>
                  </a:cubicBezTo>
                  <a:cubicBezTo>
                    <a:pt x="1990" y="2904"/>
                    <a:pt x="3347" y="1654"/>
                    <a:pt x="4776" y="511"/>
                  </a:cubicBezTo>
                  <a:cubicBezTo>
                    <a:pt x="4999" y="327"/>
                    <a:pt x="4820" y="1"/>
                    <a:pt x="4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3613625" y="2163150"/>
              <a:ext cx="70700" cy="82525"/>
            </a:xfrm>
            <a:custGeom>
              <a:rect b="b" l="l" r="r" t="t"/>
              <a:pathLst>
                <a:path extrusionOk="0" h="3301" w="2828">
                  <a:moveTo>
                    <a:pt x="2424" y="0"/>
                  </a:moveTo>
                  <a:cubicBezTo>
                    <a:pt x="2350" y="0"/>
                    <a:pt x="2274" y="29"/>
                    <a:pt x="2211" y="97"/>
                  </a:cubicBezTo>
                  <a:cubicBezTo>
                    <a:pt x="1461" y="967"/>
                    <a:pt x="937" y="2002"/>
                    <a:pt x="175" y="2872"/>
                  </a:cubicBezTo>
                  <a:cubicBezTo>
                    <a:pt x="1" y="3064"/>
                    <a:pt x="198" y="3301"/>
                    <a:pt x="399" y="3301"/>
                  </a:cubicBezTo>
                  <a:cubicBezTo>
                    <a:pt x="473" y="3301"/>
                    <a:pt x="547" y="3269"/>
                    <a:pt x="604" y="3193"/>
                  </a:cubicBezTo>
                  <a:cubicBezTo>
                    <a:pt x="1366" y="2336"/>
                    <a:pt x="1890" y="1288"/>
                    <a:pt x="2652" y="431"/>
                  </a:cubicBezTo>
                  <a:cubicBezTo>
                    <a:pt x="2828" y="229"/>
                    <a:pt x="2634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3656525" y="2239625"/>
              <a:ext cx="56700" cy="55200"/>
            </a:xfrm>
            <a:custGeom>
              <a:rect b="b" l="l" r="r" t="t"/>
              <a:pathLst>
                <a:path extrusionOk="0" h="2208" w="2268">
                  <a:moveTo>
                    <a:pt x="1886" y="1"/>
                  </a:moveTo>
                  <a:cubicBezTo>
                    <a:pt x="1812" y="1"/>
                    <a:pt x="1735" y="33"/>
                    <a:pt x="1674" y="110"/>
                  </a:cubicBezTo>
                  <a:cubicBezTo>
                    <a:pt x="1234" y="670"/>
                    <a:pt x="781" y="1241"/>
                    <a:pt x="222" y="1706"/>
                  </a:cubicBezTo>
                  <a:cubicBezTo>
                    <a:pt x="0" y="1879"/>
                    <a:pt x="176" y="2208"/>
                    <a:pt x="390" y="2208"/>
                  </a:cubicBezTo>
                  <a:cubicBezTo>
                    <a:pt x="440" y="2208"/>
                    <a:pt x="493" y="2190"/>
                    <a:pt x="543" y="2146"/>
                  </a:cubicBezTo>
                  <a:cubicBezTo>
                    <a:pt x="1150" y="1658"/>
                    <a:pt x="1627" y="1051"/>
                    <a:pt x="2103" y="432"/>
                  </a:cubicBezTo>
                  <a:cubicBezTo>
                    <a:pt x="2268" y="232"/>
                    <a:pt x="2085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594500" y="2349475"/>
              <a:ext cx="53525" cy="52475"/>
            </a:xfrm>
            <a:custGeom>
              <a:rect b="b" l="l" r="r" t="t"/>
              <a:pathLst>
                <a:path extrusionOk="0" h="2099" w="2141">
                  <a:moveTo>
                    <a:pt x="1747" y="0"/>
                  </a:moveTo>
                  <a:cubicBezTo>
                    <a:pt x="1694" y="0"/>
                    <a:pt x="1638" y="19"/>
                    <a:pt x="1583" y="62"/>
                  </a:cubicBezTo>
                  <a:cubicBezTo>
                    <a:pt x="1012" y="503"/>
                    <a:pt x="595" y="1086"/>
                    <a:pt x="167" y="1657"/>
                  </a:cubicBezTo>
                  <a:cubicBezTo>
                    <a:pt x="0" y="1859"/>
                    <a:pt x="200" y="2098"/>
                    <a:pt x="408" y="2098"/>
                  </a:cubicBezTo>
                  <a:cubicBezTo>
                    <a:pt x="483" y="2098"/>
                    <a:pt x="559" y="2067"/>
                    <a:pt x="619" y="1991"/>
                  </a:cubicBezTo>
                  <a:cubicBezTo>
                    <a:pt x="1012" y="1455"/>
                    <a:pt x="1405" y="919"/>
                    <a:pt x="1929" y="503"/>
                  </a:cubicBezTo>
                  <a:cubicBezTo>
                    <a:pt x="2140" y="329"/>
                    <a:pt x="1971" y="0"/>
                    <a:pt x="1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566850" y="2332625"/>
              <a:ext cx="49950" cy="62075"/>
            </a:xfrm>
            <a:custGeom>
              <a:rect b="b" l="l" r="r" t="t"/>
              <a:pathLst>
                <a:path extrusionOk="0" h="2483" w="1998">
                  <a:moveTo>
                    <a:pt x="1613" y="1"/>
                  </a:moveTo>
                  <a:cubicBezTo>
                    <a:pt x="1539" y="1"/>
                    <a:pt x="1464" y="32"/>
                    <a:pt x="1404" y="105"/>
                  </a:cubicBezTo>
                  <a:cubicBezTo>
                    <a:pt x="915" y="748"/>
                    <a:pt x="451" y="1391"/>
                    <a:pt x="94" y="2117"/>
                  </a:cubicBezTo>
                  <a:cubicBezTo>
                    <a:pt x="0" y="2320"/>
                    <a:pt x="183" y="2482"/>
                    <a:pt x="357" y="2482"/>
                  </a:cubicBezTo>
                  <a:cubicBezTo>
                    <a:pt x="448" y="2482"/>
                    <a:pt x="537" y="2438"/>
                    <a:pt x="582" y="2331"/>
                  </a:cubicBezTo>
                  <a:cubicBezTo>
                    <a:pt x="927" y="1641"/>
                    <a:pt x="1380" y="1034"/>
                    <a:pt x="1832" y="438"/>
                  </a:cubicBezTo>
                  <a:cubicBezTo>
                    <a:pt x="1998" y="229"/>
                    <a:pt x="1813" y="1"/>
                    <a:pt x="1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3484300" y="2388000"/>
              <a:ext cx="28050" cy="108275"/>
            </a:xfrm>
            <a:custGeom>
              <a:rect b="b" l="l" r="r" t="t"/>
              <a:pathLst>
                <a:path extrusionOk="0" h="4331" w="1122">
                  <a:moveTo>
                    <a:pt x="623" y="1"/>
                  </a:moveTo>
                  <a:cubicBezTo>
                    <a:pt x="474" y="1"/>
                    <a:pt x="327" y="111"/>
                    <a:pt x="360" y="307"/>
                  </a:cubicBezTo>
                  <a:cubicBezTo>
                    <a:pt x="574" y="1557"/>
                    <a:pt x="181" y="2795"/>
                    <a:pt x="26" y="4022"/>
                  </a:cubicBezTo>
                  <a:cubicBezTo>
                    <a:pt x="0" y="4217"/>
                    <a:pt x="149" y="4331"/>
                    <a:pt x="297" y="4331"/>
                  </a:cubicBezTo>
                  <a:cubicBezTo>
                    <a:pt x="419" y="4331"/>
                    <a:pt x="541" y="4254"/>
                    <a:pt x="562" y="4081"/>
                  </a:cubicBezTo>
                  <a:cubicBezTo>
                    <a:pt x="741" y="2807"/>
                    <a:pt x="1122" y="1521"/>
                    <a:pt x="896" y="236"/>
                  </a:cubicBezTo>
                  <a:cubicBezTo>
                    <a:pt x="869" y="75"/>
                    <a:pt x="745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3419975" y="2303650"/>
              <a:ext cx="47250" cy="66000"/>
            </a:xfrm>
            <a:custGeom>
              <a:rect b="b" l="l" r="r" t="t"/>
              <a:pathLst>
                <a:path extrusionOk="0" h="2640" w="1890">
                  <a:moveTo>
                    <a:pt x="1535" y="1"/>
                  </a:moveTo>
                  <a:cubicBezTo>
                    <a:pt x="1438" y="1"/>
                    <a:pt x="1340" y="50"/>
                    <a:pt x="1290" y="169"/>
                  </a:cubicBezTo>
                  <a:cubicBezTo>
                    <a:pt x="956" y="871"/>
                    <a:pt x="611" y="1562"/>
                    <a:pt x="159" y="2193"/>
                  </a:cubicBezTo>
                  <a:cubicBezTo>
                    <a:pt x="1" y="2403"/>
                    <a:pt x="192" y="2640"/>
                    <a:pt x="389" y="2640"/>
                  </a:cubicBezTo>
                  <a:cubicBezTo>
                    <a:pt x="460" y="2640"/>
                    <a:pt x="531" y="2610"/>
                    <a:pt x="587" y="2538"/>
                  </a:cubicBezTo>
                  <a:cubicBezTo>
                    <a:pt x="1075" y="1859"/>
                    <a:pt x="1433" y="1121"/>
                    <a:pt x="1790" y="371"/>
                  </a:cubicBezTo>
                  <a:cubicBezTo>
                    <a:pt x="1890" y="164"/>
                    <a:pt x="1712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3516525" y="2211800"/>
              <a:ext cx="60275" cy="65000"/>
            </a:xfrm>
            <a:custGeom>
              <a:rect b="b" l="l" r="r" t="t"/>
              <a:pathLst>
                <a:path extrusionOk="0" h="2600" w="2411">
                  <a:moveTo>
                    <a:pt x="2050" y="0"/>
                  </a:moveTo>
                  <a:cubicBezTo>
                    <a:pt x="2013" y="0"/>
                    <a:pt x="1971" y="10"/>
                    <a:pt x="1928" y="33"/>
                  </a:cubicBezTo>
                  <a:cubicBezTo>
                    <a:pt x="1071" y="461"/>
                    <a:pt x="595" y="1342"/>
                    <a:pt x="130" y="2140"/>
                  </a:cubicBezTo>
                  <a:cubicBezTo>
                    <a:pt x="0" y="2357"/>
                    <a:pt x="205" y="2599"/>
                    <a:pt x="395" y="2599"/>
                  </a:cubicBezTo>
                  <a:cubicBezTo>
                    <a:pt x="466" y="2599"/>
                    <a:pt x="534" y="2566"/>
                    <a:pt x="583" y="2485"/>
                  </a:cubicBezTo>
                  <a:cubicBezTo>
                    <a:pt x="976" y="1783"/>
                    <a:pt x="1392" y="926"/>
                    <a:pt x="2143" y="557"/>
                  </a:cubicBezTo>
                  <a:cubicBezTo>
                    <a:pt x="2411" y="412"/>
                    <a:pt x="2295" y="0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3339150" y="2416575"/>
              <a:ext cx="35225" cy="58050"/>
            </a:xfrm>
            <a:custGeom>
              <a:rect b="b" l="l" r="r" t="t"/>
              <a:pathLst>
                <a:path extrusionOk="0" h="2322" w="1409">
                  <a:moveTo>
                    <a:pt x="1061" y="0"/>
                  </a:moveTo>
                  <a:cubicBezTo>
                    <a:pt x="967" y="0"/>
                    <a:pt x="875" y="52"/>
                    <a:pt x="832" y="176"/>
                  </a:cubicBezTo>
                  <a:cubicBezTo>
                    <a:pt x="629" y="759"/>
                    <a:pt x="451" y="1355"/>
                    <a:pt x="129" y="1867"/>
                  </a:cubicBezTo>
                  <a:cubicBezTo>
                    <a:pt x="0" y="2082"/>
                    <a:pt x="188" y="2322"/>
                    <a:pt x="370" y="2322"/>
                  </a:cubicBezTo>
                  <a:cubicBezTo>
                    <a:pt x="439" y="2322"/>
                    <a:pt x="508" y="2286"/>
                    <a:pt x="558" y="2200"/>
                  </a:cubicBezTo>
                  <a:cubicBezTo>
                    <a:pt x="915" y="1629"/>
                    <a:pt x="1129" y="1009"/>
                    <a:pt x="1332" y="378"/>
                  </a:cubicBezTo>
                  <a:cubicBezTo>
                    <a:pt x="1408" y="165"/>
                    <a:pt x="1230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293925" y="2363575"/>
              <a:ext cx="53150" cy="65100"/>
            </a:xfrm>
            <a:custGeom>
              <a:rect b="b" l="l" r="r" t="t"/>
              <a:pathLst>
                <a:path extrusionOk="0" h="2604" w="2126">
                  <a:moveTo>
                    <a:pt x="1725" y="0"/>
                  </a:moveTo>
                  <a:cubicBezTo>
                    <a:pt x="1674" y="0"/>
                    <a:pt x="1621" y="17"/>
                    <a:pt x="1569" y="58"/>
                  </a:cubicBezTo>
                  <a:cubicBezTo>
                    <a:pt x="831" y="641"/>
                    <a:pt x="176" y="1355"/>
                    <a:pt x="33" y="2308"/>
                  </a:cubicBezTo>
                  <a:cubicBezTo>
                    <a:pt x="1" y="2497"/>
                    <a:pt x="149" y="2603"/>
                    <a:pt x="301" y="2603"/>
                  </a:cubicBezTo>
                  <a:cubicBezTo>
                    <a:pt x="426" y="2603"/>
                    <a:pt x="554" y="2530"/>
                    <a:pt x="581" y="2367"/>
                  </a:cubicBezTo>
                  <a:cubicBezTo>
                    <a:pt x="712" y="1558"/>
                    <a:pt x="1307" y="963"/>
                    <a:pt x="1903" y="486"/>
                  </a:cubicBezTo>
                  <a:cubicBezTo>
                    <a:pt x="2125" y="322"/>
                    <a:pt x="1947" y="0"/>
                    <a:pt x="1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368175" y="2276025"/>
              <a:ext cx="37450" cy="40725"/>
            </a:xfrm>
            <a:custGeom>
              <a:rect b="b" l="l" r="r" t="t"/>
              <a:pathLst>
                <a:path extrusionOk="0" h="1629" w="1498">
                  <a:moveTo>
                    <a:pt x="1140" y="1"/>
                  </a:moveTo>
                  <a:cubicBezTo>
                    <a:pt x="1042" y="1"/>
                    <a:pt x="943" y="46"/>
                    <a:pt x="885" y="154"/>
                  </a:cubicBezTo>
                  <a:cubicBezTo>
                    <a:pt x="707" y="524"/>
                    <a:pt x="385" y="845"/>
                    <a:pt x="147" y="1178"/>
                  </a:cubicBezTo>
                  <a:cubicBezTo>
                    <a:pt x="0" y="1394"/>
                    <a:pt x="191" y="1628"/>
                    <a:pt x="379" y="1628"/>
                  </a:cubicBezTo>
                  <a:cubicBezTo>
                    <a:pt x="451" y="1628"/>
                    <a:pt x="523" y="1594"/>
                    <a:pt x="576" y="1512"/>
                  </a:cubicBezTo>
                  <a:cubicBezTo>
                    <a:pt x="838" y="1119"/>
                    <a:pt x="1183" y="797"/>
                    <a:pt x="1397" y="369"/>
                  </a:cubicBezTo>
                  <a:cubicBezTo>
                    <a:pt x="1498" y="160"/>
                    <a:pt x="1321" y="1"/>
                    <a:pt x="1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490800" y="2168725"/>
              <a:ext cx="58950" cy="51525"/>
            </a:xfrm>
            <a:custGeom>
              <a:rect b="b" l="l" r="r" t="t"/>
              <a:pathLst>
                <a:path extrusionOk="0" h="2061" w="2358">
                  <a:moveTo>
                    <a:pt x="1988" y="0"/>
                  </a:moveTo>
                  <a:cubicBezTo>
                    <a:pt x="1952" y="0"/>
                    <a:pt x="1914" y="9"/>
                    <a:pt x="1874" y="29"/>
                  </a:cubicBezTo>
                  <a:cubicBezTo>
                    <a:pt x="1159" y="375"/>
                    <a:pt x="600" y="970"/>
                    <a:pt x="147" y="1625"/>
                  </a:cubicBezTo>
                  <a:cubicBezTo>
                    <a:pt x="0" y="1824"/>
                    <a:pt x="193" y="2061"/>
                    <a:pt x="382" y="2061"/>
                  </a:cubicBezTo>
                  <a:cubicBezTo>
                    <a:pt x="453" y="2061"/>
                    <a:pt x="524" y="2027"/>
                    <a:pt x="576" y="1946"/>
                  </a:cubicBezTo>
                  <a:cubicBezTo>
                    <a:pt x="969" y="1387"/>
                    <a:pt x="1457" y="851"/>
                    <a:pt x="2088" y="529"/>
                  </a:cubicBezTo>
                  <a:cubicBezTo>
                    <a:pt x="2358" y="405"/>
                    <a:pt x="2230" y="0"/>
                    <a:pt x="1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3547975" y="2116525"/>
              <a:ext cx="83350" cy="62250"/>
            </a:xfrm>
            <a:custGeom>
              <a:rect b="b" l="l" r="r" t="t"/>
              <a:pathLst>
                <a:path extrusionOk="0" h="2490" w="3334">
                  <a:moveTo>
                    <a:pt x="2933" y="0"/>
                  </a:moveTo>
                  <a:cubicBezTo>
                    <a:pt x="2882" y="0"/>
                    <a:pt x="2829" y="17"/>
                    <a:pt x="2778" y="57"/>
                  </a:cubicBezTo>
                  <a:lnTo>
                    <a:pt x="1051" y="1415"/>
                  </a:lnTo>
                  <a:cubicBezTo>
                    <a:pt x="218" y="2072"/>
                    <a:pt x="0" y="2490"/>
                    <a:pt x="252" y="2490"/>
                  </a:cubicBezTo>
                  <a:cubicBezTo>
                    <a:pt x="425" y="2490"/>
                    <a:pt x="818" y="2294"/>
                    <a:pt x="1385" y="1843"/>
                  </a:cubicBezTo>
                  <a:lnTo>
                    <a:pt x="3111" y="498"/>
                  </a:lnTo>
                  <a:cubicBezTo>
                    <a:pt x="3334" y="324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3668150" y="2011925"/>
              <a:ext cx="73650" cy="56575"/>
            </a:xfrm>
            <a:custGeom>
              <a:rect b="b" l="l" r="r" t="t"/>
              <a:pathLst>
                <a:path extrusionOk="0" h="2263" w="2946">
                  <a:moveTo>
                    <a:pt x="2551" y="1"/>
                  </a:moveTo>
                  <a:cubicBezTo>
                    <a:pt x="2498" y="1"/>
                    <a:pt x="2442" y="19"/>
                    <a:pt x="2388" y="62"/>
                  </a:cubicBezTo>
                  <a:lnTo>
                    <a:pt x="233" y="1765"/>
                  </a:lnTo>
                  <a:cubicBezTo>
                    <a:pt x="1" y="1939"/>
                    <a:pt x="185" y="2263"/>
                    <a:pt x="410" y="2263"/>
                  </a:cubicBezTo>
                  <a:cubicBezTo>
                    <a:pt x="461" y="2263"/>
                    <a:pt x="515" y="2246"/>
                    <a:pt x="566" y="2206"/>
                  </a:cubicBezTo>
                  <a:lnTo>
                    <a:pt x="2733" y="515"/>
                  </a:lnTo>
                  <a:cubicBezTo>
                    <a:pt x="2945" y="332"/>
                    <a:pt x="2775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8" name="Google Shape;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>
            <p:ph type="title"/>
          </p:nvPr>
        </p:nvSpPr>
        <p:spPr>
          <a:xfrm>
            <a:off x="713225" y="1904441"/>
            <a:ext cx="38589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1" name="Google Shape;81;p9"/>
          <p:cNvSpPr txBox="1"/>
          <p:nvPr>
            <p:ph idx="1" type="subTitle"/>
          </p:nvPr>
        </p:nvSpPr>
        <p:spPr>
          <a:xfrm>
            <a:off x="713225" y="2992895"/>
            <a:ext cx="38589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9"/>
          <p:cNvSpPr/>
          <p:nvPr/>
        </p:nvSpPr>
        <p:spPr>
          <a:xfrm>
            <a:off x="8820575" y="-56775"/>
            <a:ext cx="369000" cy="526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 txBox="1"/>
          <p:nvPr>
            <p:ph idx="2" type="subTitle"/>
          </p:nvPr>
        </p:nvSpPr>
        <p:spPr>
          <a:xfrm>
            <a:off x="713225" y="3928968"/>
            <a:ext cx="38589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4" name="Google Shape;84;p9"/>
          <p:cNvSpPr/>
          <p:nvPr/>
        </p:nvSpPr>
        <p:spPr>
          <a:xfrm rot="10800000">
            <a:off x="2335775" y="-385825"/>
            <a:ext cx="7102800" cy="2963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 rot="10800000">
            <a:off x="4861150" y="-640725"/>
            <a:ext cx="4606800" cy="3326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 rot="-5400000">
            <a:off x="6158775" y="2077450"/>
            <a:ext cx="33096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5240002" y="970280"/>
            <a:ext cx="4776247" cy="290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6822400" y="274025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779475" y="2858375"/>
            <a:ext cx="40983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92" name="Google Shape;92;p10"/>
          <p:cNvSpPr txBox="1"/>
          <p:nvPr>
            <p:ph type="title"/>
          </p:nvPr>
        </p:nvSpPr>
        <p:spPr>
          <a:xfrm>
            <a:off x="779475" y="1140225"/>
            <a:ext cx="3854700" cy="15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3" name="Google Shape;93;p10"/>
          <p:cNvSpPr/>
          <p:nvPr/>
        </p:nvSpPr>
        <p:spPr>
          <a:xfrm rot="-4474782">
            <a:off x="3655356" y="173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0"/>
          <p:cNvSpPr/>
          <p:nvPr/>
        </p:nvSpPr>
        <p:spPr>
          <a:xfrm rot="-4474753">
            <a:off x="3995591" y="331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 flipH="1" rot="5400000">
            <a:off x="-1182450" y="3086325"/>
            <a:ext cx="2939700" cy="2826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 b="28622" l="73125" r="6317" t="60862"/>
          <a:stretch/>
        </p:blipFill>
        <p:spPr>
          <a:xfrm flipH="1" rot="10800000">
            <a:off x="0" y="3984776"/>
            <a:ext cx="1225103" cy="1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2124" y="53800"/>
            <a:ext cx="775525" cy="135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1750" y="36387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1750" y="1152475"/>
            <a:ext cx="8210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429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429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429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429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429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429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429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429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hyperlink" Target="http://drive.google.com/file/d/1WcGvAVyg8c3adjwX77_1xAVwx2thFTMv/view" TargetMode="External"/><Relationship Id="rId7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35.jp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efgzgLjxMzWkV21VReCJS5HJKA_Obs7n/view" TargetMode="External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1"/>
          <p:cNvPicPr preferRelativeResize="0"/>
          <p:nvPr/>
        </p:nvPicPr>
        <p:blipFill rotWithShape="1">
          <a:blip r:embed="rId3">
            <a:alphaModFix/>
          </a:blip>
          <a:srcRect b="0" l="2803" r="2794" t="0"/>
          <a:stretch/>
        </p:blipFill>
        <p:spPr>
          <a:xfrm>
            <a:off x="-22375" y="-266976"/>
            <a:ext cx="9144000" cy="544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1"/>
          <p:cNvSpPr txBox="1"/>
          <p:nvPr>
            <p:ph idx="1" type="subTitle"/>
          </p:nvPr>
        </p:nvSpPr>
        <p:spPr>
          <a:xfrm>
            <a:off x="713238" y="3487625"/>
            <a:ext cx="77175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Hashem’s Special Protection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37" name="Google Shape;337;p31"/>
          <p:cNvGrpSpPr/>
          <p:nvPr/>
        </p:nvGrpSpPr>
        <p:grpSpPr>
          <a:xfrm>
            <a:off x="4342066" y="3242157"/>
            <a:ext cx="489012" cy="180367"/>
            <a:chOff x="4342066" y="2937357"/>
            <a:chExt cx="489012" cy="180367"/>
          </a:xfrm>
        </p:grpSpPr>
        <p:sp>
          <p:nvSpPr>
            <p:cNvPr id="338" name="Google Shape;338;p31"/>
            <p:cNvSpPr/>
            <p:nvPr/>
          </p:nvSpPr>
          <p:spPr>
            <a:xfrm>
              <a:off x="4706627" y="2962166"/>
              <a:ext cx="124450" cy="130750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 rot="7049100">
              <a:off x="4528707" y="2962164"/>
              <a:ext cx="124446" cy="130745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 rot="-2479855">
              <a:off x="4369740" y="2962166"/>
              <a:ext cx="124449" cy="130749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1" name="Google Shape;341;p31"/>
          <p:cNvPicPr preferRelativeResize="0"/>
          <p:nvPr/>
        </p:nvPicPr>
        <p:blipFill rotWithShape="1">
          <a:blip r:embed="rId4">
            <a:alphaModFix/>
          </a:blip>
          <a:srcRect b="86875" l="57400" r="2051" t="0"/>
          <a:stretch/>
        </p:blipFill>
        <p:spPr>
          <a:xfrm flipH="1" rot="10800000">
            <a:off x="-902331" y="3643775"/>
            <a:ext cx="2930400" cy="15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137222" y="37242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1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1"/>
          <p:cNvPicPr preferRelativeResize="0"/>
          <p:nvPr/>
        </p:nvPicPr>
        <p:blipFill rotWithShape="1">
          <a:blip r:embed="rId4">
            <a:alphaModFix/>
          </a:blip>
          <a:srcRect b="16457" l="66904" r="8783" t="71537"/>
          <a:stretch/>
        </p:blipFill>
        <p:spPr>
          <a:xfrm rot="-4523024">
            <a:off x="7296376" y="-213016"/>
            <a:ext cx="3169898" cy="271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8640275" y="28625"/>
            <a:ext cx="4821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בס’’ד</a:t>
            </a:r>
            <a:endParaRPr sz="7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47" name="Google Shape;34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2180">
            <a:off x="371761" y="3152661"/>
            <a:ext cx="1239169" cy="11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1"/>
          <p:cNvSpPr txBox="1"/>
          <p:nvPr>
            <p:ph idx="1" type="subTitle"/>
          </p:nvPr>
        </p:nvSpPr>
        <p:spPr>
          <a:xfrm rot="3923">
            <a:off x="550550" y="3433063"/>
            <a:ext cx="788701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K-2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9" name="Google Shape;349;p31"/>
          <p:cNvSpPr txBox="1"/>
          <p:nvPr>
            <p:ph type="ctrTitle"/>
          </p:nvPr>
        </p:nvSpPr>
        <p:spPr>
          <a:xfrm>
            <a:off x="1260000" y="2011325"/>
            <a:ext cx="6624000" cy="1558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Festival of Sukkot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/>
          <p:nvPr/>
        </p:nvSpPr>
        <p:spPr>
          <a:xfrm flipH="1" rot="10800000">
            <a:off x="-471700" y="-605200"/>
            <a:ext cx="2322300" cy="2234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0"/>
          <p:cNvSpPr/>
          <p:nvPr/>
        </p:nvSpPr>
        <p:spPr>
          <a:xfrm rot="-5400000">
            <a:off x="7990350" y="3878367"/>
            <a:ext cx="1404300" cy="1939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0"/>
          <p:cNvPicPr preferRelativeResize="0"/>
          <p:nvPr/>
        </p:nvPicPr>
        <p:blipFill rotWithShape="1">
          <a:blip r:embed="rId3">
            <a:alphaModFix/>
          </a:blip>
          <a:srcRect b="69003" l="29526" r="50114" t="19301"/>
          <a:stretch/>
        </p:blipFill>
        <p:spPr>
          <a:xfrm rot="2538411">
            <a:off x="8214098" y="4448115"/>
            <a:ext cx="1161746" cy="9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0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Google Shape;4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0"/>
          <p:cNvSpPr/>
          <p:nvPr/>
        </p:nvSpPr>
        <p:spPr>
          <a:xfrm>
            <a:off x="6521125" y="20050"/>
            <a:ext cx="2546400" cy="115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300" y="248925"/>
            <a:ext cx="5449599" cy="489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0"/>
          <p:cNvSpPr txBox="1"/>
          <p:nvPr>
            <p:ph idx="2" type="subTitle"/>
          </p:nvPr>
        </p:nvSpPr>
        <p:spPr>
          <a:xfrm>
            <a:off x="830700" y="2745325"/>
            <a:ext cx="3739500" cy="61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TTTO: I have a little Dreidel</a:t>
            </a:r>
            <a:endParaRPr b="1">
              <a:solidFill>
                <a:schemeClr val="accent4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 have a little Sukkah </a:t>
            </a:r>
            <a:br>
              <a:rPr b="1" lang="en"/>
            </a:br>
            <a:r>
              <a:rPr b="1" lang="en"/>
              <a:t>with four walls and a door.</a:t>
            </a:r>
            <a:endParaRPr b="1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It doesn’t have a ceiling, </a:t>
            </a:r>
            <a:br>
              <a:rPr b="1" lang="en"/>
            </a:br>
            <a:r>
              <a:rPr b="1" lang="en"/>
              <a:t>it doesn't have a floor.</a:t>
            </a:r>
            <a:endParaRPr b="1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S'chach will be </a:t>
            </a:r>
            <a:br>
              <a:rPr b="1" lang="en"/>
            </a:br>
            <a:r>
              <a:rPr b="1" lang="en"/>
              <a:t>the ceiling, </a:t>
            </a:r>
            <a:br>
              <a:rPr b="1" lang="en"/>
            </a:br>
            <a:r>
              <a:rPr b="1" lang="en"/>
              <a:t>the ground will be </a:t>
            </a:r>
            <a:br>
              <a:rPr b="1" lang="en"/>
            </a:br>
            <a:r>
              <a:rPr b="1" lang="en"/>
              <a:t>the floor.</a:t>
            </a:r>
            <a:endParaRPr b="1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 will say a </a:t>
            </a:r>
            <a:br>
              <a:rPr b="1" lang="en"/>
            </a:br>
            <a:r>
              <a:rPr b="1" lang="en"/>
              <a:t>special blessing,</a:t>
            </a:r>
            <a:endParaRPr b="1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We’re ready now for sure.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65" name="Google Shape;465;p40"/>
          <p:cNvSpPr txBox="1"/>
          <p:nvPr>
            <p:ph type="title"/>
          </p:nvPr>
        </p:nvSpPr>
        <p:spPr>
          <a:xfrm>
            <a:off x="790675" y="440075"/>
            <a:ext cx="373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The Sukkah Song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466" name="Google Shape;466;p40" title="Sukkah Song Audio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3200" y="5555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"/>
            <a:ext cx="9143997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rgbClr val="FFC5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41"/>
          <p:cNvPicPr preferRelativeResize="0"/>
          <p:nvPr/>
        </p:nvPicPr>
        <p:blipFill rotWithShape="1">
          <a:blip r:embed="rId4">
            <a:alphaModFix/>
          </a:blip>
          <a:srcRect b="66089" l="58138" r="13446" t="17041"/>
          <a:stretch/>
        </p:blipFill>
        <p:spPr>
          <a:xfrm flipH="1" rot="10800000">
            <a:off x="-2076702" y="-818421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1"/>
          <p:cNvSpPr txBox="1"/>
          <p:nvPr/>
        </p:nvSpPr>
        <p:spPr>
          <a:xfrm>
            <a:off x="1683450" y="226125"/>
            <a:ext cx="60819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7F6000"/>
                </a:solidFill>
                <a:latin typeface="Fredoka One"/>
                <a:ea typeface="Fredoka One"/>
                <a:cs typeface="Fredoka One"/>
                <a:sym typeface="Fredoka One"/>
              </a:rPr>
              <a:t>How do we build</a:t>
            </a:r>
            <a:br>
              <a:rPr lang="en" sz="4200">
                <a:solidFill>
                  <a:srgbClr val="7F6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4200">
                <a:solidFill>
                  <a:srgbClr val="7F6000"/>
                </a:solidFill>
                <a:latin typeface="Fredoka One"/>
                <a:ea typeface="Fredoka One"/>
                <a:cs typeface="Fredoka One"/>
                <a:sym typeface="Fredoka One"/>
              </a:rPr>
              <a:t>the Sukkah?</a:t>
            </a:r>
            <a:endParaRPr sz="4200">
              <a:solidFill>
                <a:srgbClr val="7F6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476" name="Google Shape;476;p41"/>
          <p:cNvPicPr preferRelativeResize="0"/>
          <p:nvPr/>
        </p:nvPicPr>
        <p:blipFill rotWithShape="1">
          <a:blip r:embed="rId6">
            <a:alphaModFix/>
          </a:blip>
          <a:srcRect b="62754" l="0" r="0" t="0"/>
          <a:stretch/>
        </p:blipFill>
        <p:spPr>
          <a:xfrm>
            <a:off x="-271100" y="3147225"/>
            <a:ext cx="5143501" cy="191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040158">
            <a:off x="249699" y="590974"/>
            <a:ext cx="4137025" cy="4137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</p:pic>
      <p:pic>
        <p:nvPicPr>
          <p:cNvPr id="478" name="Google Shape;47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0374" y="1552525"/>
            <a:ext cx="3822100" cy="352162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1"/>
          <p:cNvSpPr txBox="1"/>
          <p:nvPr/>
        </p:nvSpPr>
        <p:spPr>
          <a:xfrm>
            <a:off x="7012725" y="31253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Saw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80" name="Google Shape;480;p41"/>
          <p:cNvCxnSpPr/>
          <p:nvPr/>
        </p:nvCxnSpPr>
        <p:spPr>
          <a:xfrm rot="10800000">
            <a:off x="7518900" y="2950950"/>
            <a:ext cx="365400" cy="26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1" name="Google Shape;481;p41"/>
          <p:cNvSpPr txBox="1"/>
          <p:nvPr/>
        </p:nvSpPr>
        <p:spPr>
          <a:xfrm>
            <a:off x="6936525" y="44207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Nails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82" name="Google Shape;482;p41"/>
          <p:cNvCxnSpPr/>
          <p:nvPr/>
        </p:nvCxnSpPr>
        <p:spPr>
          <a:xfrm rot="10800000">
            <a:off x="7442700" y="4246350"/>
            <a:ext cx="365400" cy="26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3" name="Google Shape;483;p41"/>
          <p:cNvSpPr txBox="1"/>
          <p:nvPr/>
        </p:nvSpPr>
        <p:spPr>
          <a:xfrm>
            <a:off x="5412525" y="44207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Drill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84" name="Google Shape;484;p41"/>
          <p:cNvCxnSpPr/>
          <p:nvPr/>
        </p:nvCxnSpPr>
        <p:spPr>
          <a:xfrm rot="10800000">
            <a:off x="5918700" y="4246350"/>
            <a:ext cx="365400" cy="26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5" name="Google Shape;485;p41"/>
          <p:cNvSpPr txBox="1"/>
          <p:nvPr/>
        </p:nvSpPr>
        <p:spPr>
          <a:xfrm>
            <a:off x="4117125" y="28967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Hammer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86" name="Google Shape;486;p41"/>
          <p:cNvCxnSpPr/>
          <p:nvPr/>
        </p:nvCxnSpPr>
        <p:spPr>
          <a:xfrm flipH="1" rot="10800000">
            <a:off x="4988700" y="2666250"/>
            <a:ext cx="408900" cy="322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7" name="Google Shape;487;p41"/>
          <p:cNvSpPr txBox="1"/>
          <p:nvPr/>
        </p:nvSpPr>
        <p:spPr>
          <a:xfrm>
            <a:off x="307125" y="1677575"/>
            <a:ext cx="14409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Branches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88" name="Google Shape;488;p41"/>
          <p:cNvCxnSpPr/>
          <p:nvPr/>
        </p:nvCxnSpPr>
        <p:spPr>
          <a:xfrm>
            <a:off x="1026300" y="2074350"/>
            <a:ext cx="508500" cy="267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41"/>
          <p:cNvSpPr txBox="1"/>
          <p:nvPr/>
        </p:nvSpPr>
        <p:spPr>
          <a:xfrm>
            <a:off x="154725" y="3201575"/>
            <a:ext cx="14409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Wood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90" name="Google Shape;490;p41"/>
          <p:cNvCxnSpPr/>
          <p:nvPr/>
        </p:nvCxnSpPr>
        <p:spPr>
          <a:xfrm>
            <a:off x="873900" y="3598350"/>
            <a:ext cx="508500" cy="267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1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1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2"/>
          <p:cNvPicPr preferRelativeResize="0"/>
          <p:nvPr/>
        </p:nvPicPr>
        <p:blipFill rotWithShape="1">
          <a:blip r:embed="rId3">
            <a:alphaModFix/>
          </a:blip>
          <a:srcRect b="0" l="874" r="884" t="0"/>
          <a:stretch/>
        </p:blipFill>
        <p:spPr>
          <a:xfrm>
            <a:off x="-324925" y="0"/>
            <a:ext cx="9468923" cy="542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2"/>
          <p:cNvSpPr txBox="1"/>
          <p:nvPr>
            <p:ph type="title"/>
          </p:nvPr>
        </p:nvSpPr>
        <p:spPr>
          <a:xfrm>
            <a:off x="-324775" y="3869075"/>
            <a:ext cx="94689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Edible Sukkah </a:t>
            </a:r>
            <a:endParaRPr sz="80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598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3"/>
          <p:cNvSpPr txBox="1"/>
          <p:nvPr>
            <p:ph type="title"/>
          </p:nvPr>
        </p:nvSpPr>
        <p:spPr>
          <a:xfrm>
            <a:off x="943075" y="363875"/>
            <a:ext cx="447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</a:rPr>
              <a:t>The Lulav &amp; Etrog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505" name="Google Shape;505;p43"/>
          <p:cNvSpPr/>
          <p:nvPr/>
        </p:nvSpPr>
        <p:spPr>
          <a:xfrm flipH="1" rot="10800000">
            <a:off x="-471700" y="-605200"/>
            <a:ext cx="2322300" cy="2234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3"/>
          <p:cNvSpPr/>
          <p:nvPr/>
        </p:nvSpPr>
        <p:spPr>
          <a:xfrm rot="-5400000">
            <a:off x="7990350" y="3878367"/>
            <a:ext cx="1404300" cy="1939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43"/>
          <p:cNvPicPr preferRelativeResize="0"/>
          <p:nvPr/>
        </p:nvPicPr>
        <p:blipFill rotWithShape="1">
          <a:blip r:embed="rId4">
            <a:alphaModFix/>
          </a:blip>
          <a:srcRect b="69003" l="29526" r="50114" t="19301"/>
          <a:stretch/>
        </p:blipFill>
        <p:spPr>
          <a:xfrm rot="2538411">
            <a:off x="8214098" y="4448115"/>
            <a:ext cx="1161746" cy="9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3"/>
          <p:cNvSpPr txBox="1"/>
          <p:nvPr>
            <p:ph idx="2" type="subTitle"/>
          </p:nvPr>
        </p:nvSpPr>
        <p:spPr>
          <a:xfrm>
            <a:off x="1914600" y="2229550"/>
            <a:ext cx="5111100" cy="61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second Mitzvah that we do on Sukkot is to shake the Lulav and Etrog.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take four kinds of plants, bring them together, say a blessing, and shake them.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0" name="Google Shape;510;p43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4"/>
          <p:cNvSpPr txBox="1"/>
          <p:nvPr>
            <p:ph type="title"/>
          </p:nvPr>
        </p:nvSpPr>
        <p:spPr>
          <a:xfrm>
            <a:off x="407950" y="181675"/>
            <a:ext cx="7218000" cy="1141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solidFill>
                  <a:srgbClr val="000000"/>
                </a:solidFill>
                <a:latin typeface="Fredoka One"/>
                <a:ea typeface="Fredoka One"/>
                <a:cs typeface="Fredoka One"/>
                <a:sym typeface="Fredoka One"/>
              </a:rPr>
              <a:t>The 4 Kinds</a:t>
            </a:r>
            <a:endParaRPr sz="5800">
              <a:solidFill>
                <a:srgbClr val="00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518" name="Google Shape;518;p44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4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4"/>
          <p:cNvPicPr preferRelativeResize="0"/>
          <p:nvPr/>
        </p:nvPicPr>
        <p:blipFill rotWithShape="1">
          <a:blip r:embed="rId4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5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6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5"/>
          <p:cNvSpPr txBox="1"/>
          <p:nvPr>
            <p:ph type="title"/>
          </p:nvPr>
        </p:nvSpPr>
        <p:spPr>
          <a:xfrm>
            <a:off x="464100" y="322050"/>
            <a:ext cx="31737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The Lulav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A branch from a </a:t>
            </a:r>
            <a:br>
              <a:rPr lang="en" sz="3000">
                <a:solidFill>
                  <a:schemeClr val="lt1"/>
                </a:solidFill>
              </a:rPr>
            </a:br>
            <a:r>
              <a:rPr lang="en" sz="3000">
                <a:solidFill>
                  <a:schemeClr val="lt1"/>
                </a:solidFill>
              </a:rPr>
              <a:t>palm tree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529" name="Google Shape;529;p45"/>
          <p:cNvPicPr preferRelativeResize="0"/>
          <p:nvPr/>
        </p:nvPicPr>
        <p:blipFill rotWithShape="1">
          <a:blip r:embed="rId4">
            <a:alphaModFix/>
          </a:blip>
          <a:srcRect b="32543" l="2284" r="3295" t="13817"/>
          <a:stretch/>
        </p:blipFill>
        <p:spPr>
          <a:xfrm>
            <a:off x="3714000" y="270377"/>
            <a:ext cx="4274975" cy="457817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30" name="Google Shape;530;p45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5"/>
          <p:cNvPicPr preferRelativeResize="0"/>
          <p:nvPr/>
        </p:nvPicPr>
        <p:blipFill rotWithShape="1">
          <a:blip r:embed="rId6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 rotWithShape="1">
          <a:blip r:embed="rId5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46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6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6"/>
          <p:cNvSpPr txBox="1"/>
          <p:nvPr>
            <p:ph type="title"/>
          </p:nvPr>
        </p:nvSpPr>
        <p:spPr>
          <a:xfrm>
            <a:off x="768900" y="322050"/>
            <a:ext cx="31737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The Esrog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A fruit that sort of looks like a lemon.</a:t>
            </a:r>
            <a:endParaRPr sz="4400">
              <a:solidFill>
                <a:schemeClr val="lt1"/>
              </a:solidFill>
            </a:endParaRPr>
          </a:p>
        </p:txBody>
      </p:sp>
      <p:pic>
        <p:nvPicPr>
          <p:cNvPr id="541" name="Google Shape;541;p46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6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6"/>
          <p:cNvPicPr preferRelativeResize="0"/>
          <p:nvPr/>
        </p:nvPicPr>
        <p:blipFill rotWithShape="1">
          <a:blip r:embed="rId4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22885">
            <a:off x="3062279" y="1369072"/>
            <a:ext cx="5578117" cy="371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47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6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7"/>
          <p:cNvSpPr txBox="1"/>
          <p:nvPr>
            <p:ph type="title"/>
          </p:nvPr>
        </p:nvSpPr>
        <p:spPr>
          <a:xfrm>
            <a:off x="768900" y="322050"/>
            <a:ext cx="39930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The Aravos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Willow Branch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</a:endParaRPr>
          </a:p>
        </p:txBody>
      </p:sp>
      <p:pic>
        <p:nvPicPr>
          <p:cNvPr id="553" name="Google Shape;553;p47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7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7"/>
          <p:cNvPicPr preferRelativeResize="0"/>
          <p:nvPr/>
        </p:nvPicPr>
        <p:blipFill rotWithShape="1">
          <a:blip r:embed="rId4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14674">
            <a:off x="2639448" y="150426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48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6" cy="51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89956">
            <a:off x="2032350" y="0"/>
            <a:ext cx="771524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8"/>
          <p:cNvSpPr txBox="1"/>
          <p:nvPr>
            <p:ph type="title"/>
          </p:nvPr>
        </p:nvSpPr>
        <p:spPr>
          <a:xfrm>
            <a:off x="768900" y="703050"/>
            <a:ext cx="38091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The Hadasim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Myrtle 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(a type of branch with small leaves)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</a:endParaRPr>
          </a:p>
        </p:txBody>
      </p:sp>
      <p:pic>
        <p:nvPicPr>
          <p:cNvPr id="566" name="Google Shape;566;p48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8"/>
          <p:cNvPicPr preferRelativeResize="0"/>
          <p:nvPr/>
        </p:nvPicPr>
        <p:blipFill rotWithShape="1">
          <a:blip r:embed="rId6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8"/>
          <p:cNvPicPr preferRelativeResize="0"/>
          <p:nvPr/>
        </p:nvPicPr>
        <p:blipFill rotWithShape="1">
          <a:blip r:embed="rId5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9"/>
          <p:cNvSpPr txBox="1"/>
          <p:nvPr>
            <p:ph type="title"/>
          </p:nvPr>
        </p:nvSpPr>
        <p:spPr>
          <a:xfrm>
            <a:off x="219950" y="779350"/>
            <a:ext cx="3809100" cy="3111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9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On Sukkos,  we take all four kinds and hold them together, say a brcha and shake them in all six directions.</a:t>
            </a:r>
            <a:endParaRPr sz="32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577" name="Google Shape;577;p49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9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9"/>
          <p:cNvPicPr preferRelativeResize="0"/>
          <p:nvPr/>
        </p:nvPicPr>
        <p:blipFill rotWithShape="1">
          <a:blip r:embed="rId4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/>
          <p:nvPr>
            <p:ph type="title"/>
          </p:nvPr>
        </p:nvSpPr>
        <p:spPr>
          <a:xfrm>
            <a:off x="74180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Sukkot Activities </a:t>
            </a:r>
            <a:endParaRPr/>
          </a:p>
        </p:txBody>
      </p:sp>
      <p:sp>
        <p:nvSpPr>
          <p:cNvPr id="355" name="Google Shape;355;p32"/>
          <p:cNvSpPr txBox="1"/>
          <p:nvPr>
            <p:ph idx="1" type="subTitle"/>
          </p:nvPr>
        </p:nvSpPr>
        <p:spPr>
          <a:xfrm>
            <a:off x="1653125" y="3045350"/>
            <a:ext cx="26763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do we say a bracha and shake on </a:t>
            </a:r>
            <a:r>
              <a:rPr lang="en"/>
              <a:t> Sukkos?</a:t>
            </a:r>
            <a:endParaRPr/>
          </a:p>
        </p:txBody>
      </p:sp>
      <p:sp>
        <p:nvSpPr>
          <p:cNvPr id="356" name="Google Shape;356;p32"/>
          <p:cNvSpPr txBox="1"/>
          <p:nvPr>
            <p:ph idx="2" type="subTitle"/>
          </p:nvPr>
        </p:nvSpPr>
        <p:spPr>
          <a:xfrm>
            <a:off x="1625675" y="4122225"/>
            <a:ext cx="27312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different parts of a lulav and esrog set.</a:t>
            </a:r>
            <a:endParaRPr sz="1300"/>
          </a:p>
        </p:txBody>
      </p:sp>
      <p:sp>
        <p:nvSpPr>
          <p:cNvPr id="357" name="Google Shape;357;p32"/>
          <p:cNvSpPr txBox="1"/>
          <p:nvPr>
            <p:ph idx="3" type="subTitle"/>
          </p:nvPr>
        </p:nvSpPr>
        <p:spPr>
          <a:xfrm>
            <a:off x="1653125" y="1337275"/>
            <a:ext cx="25398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Why do we celebrate Sukkos?</a:t>
            </a:r>
            <a:endParaRPr/>
          </a:p>
        </p:txBody>
      </p:sp>
      <p:sp>
        <p:nvSpPr>
          <p:cNvPr id="358" name="Google Shape;358;p32"/>
          <p:cNvSpPr txBox="1"/>
          <p:nvPr>
            <p:ph idx="4" type="subTitle"/>
          </p:nvPr>
        </p:nvSpPr>
        <p:spPr>
          <a:xfrm>
            <a:off x="1653125" y="2179875"/>
            <a:ext cx="2539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special protection of Hashem.in the midbar after the Jewish people left mitzrayim.</a:t>
            </a:r>
            <a:endParaRPr sz="1400"/>
          </a:p>
        </p:txBody>
      </p:sp>
      <p:pic>
        <p:nvPicPr>
          <p:cNvPr id="359" name="Google Shape;3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00" y="1509038"/>
            <a:ext cx="1401527" cy="14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 txBox="1"/>
          <p:nvPr>
            <p:ph idx="3" type="subTitle"/>
          </p:nvPr>
        </p:nvSpPr>
        <p:spPr>
          <a:xfrm>
            <a:off x="5463125" y="2316925"/>
            <a:ext cx="32496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do we build a Sukkah?</a:t>
            </a:r>
            <a:endParaRPr/>
          </a:p>
        </p:txBody>
      </p:sp>
      <p:sp>
        <p:nvSpPr>
          <p:cNvPr id="361" name="Google Shape;361;p32"/>
          <p:cNvSpPr txBox="1"/>
          <p:nvPr>
            <p:ph idx="4" type="subTitle"/>
          </p:nvPr>
        </p:nvSpPr>
        <p:spPr>
          <a:xfrm>
            <a:off x="5463125" y="2637075"/>
            <a:ext cx="2628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Learn how a sukkah is made and all the important details</a:t>
            </a:r>
            <a:endParaRPr sz="1400"/>
          </a:p>
        </p:txBody>
      </p:sp>
      <p:pic>
        <p:nvPicPr>
          <p:cNvPr id="362" name="Google Shape;3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875" y="2347250"/>
            <a:ext cx="1092842" cy="9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375" y="3125939"/>
            <a:ext cx="897175" cy="133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0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6" cy="51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00" y="229325"/>
            <a:ext cx="4151801" cy="561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0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0"/>
          <p:cNvPicPr preferRelativeResize="0"/>
          <p:nvPr/>
        </p:nvPicPr>
        <p:blipFill rotWithShape="1">
          <a:blip r:embed="rId6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9425" y="113842"/>
            <a:ext cx="916027" cy="82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0"/>
          <p:cNvPicPr preferRelativeResize="0"/>
          <p:nvPr/>
        </p:nvPicPr>
        <p:blipFill rotWithShape="1">
          <a:blip r:embed="rId5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0"/>
          <p:cNvSpPr txBox="1"/>
          <p:nvPr>
            <p:ph type="title"/>
          </p:nvPr>
        </p:nvSpPr>
        <p:spPr>
          <a:xfrm>
            <a:off x="3435900" y="779250"/>
            <a:ext cx="51381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Hashem is here, Hashem is there, Hashem is truly everywhere  x2</a:t>
            </a:r>
            <a:endParaRPr sz="24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Up, Up</a:t>
            </a:r>
            <a:endParaRPr sz="24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Down, Down,</a:t>
            </a:r>
            <a:endParaRPr sz="24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Right, Left, All around,</a:t>
            </a:r>
            <a:endParaRPr sz="24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Here, There, and Everywhere, </a:t>
            </a:r>
            <a:endParaRPr sz="24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That’s where he can be found</a:t>
            </a:r>
            <a:endParaRPr sz="43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 txBox="1"/>
          <p:nvPr>
            <p:ph type="title"/>
          </p:nvPr>
        </p:nvSpPr>
        <p:spPr>
          <a:xfrm>
            <a:off x="282600" y="287675"/>
            <a:ext cx="61182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When the Jews left Egypt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and were traveling in the desert,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what protected them?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0" name="Google Shape;370;p33"/>
          <p:cNvSpPr/>
          <p:nvPr/>
        </p:nvSpPr>
        <p:spPr>
          <a:xfrm rot="5400000">
            <a:off x="8213427" y="2614586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3"/>
          <p:cNvSpPr/>
          <p:nvPr/>
        </p:nvSpPr>
        <p:spPr>
          <a:xfrm rot="10800000">
            <a:off x="5968450" y="-64075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33"/>
          <p:cNvPicPr preferRelativeResize="0"/>
          <p:nvPr/>
        </p:nvPicPr>
        <p:blipFill rotWithShape="1">
          <a:blip r:embed="rId4">
            <a:alphaModFix/>
          </a:blip>
          <a:srcRect b="13814" l="-1918" r="80837" t="72338"/>
          <a:stretch/>
        </p:blipFill>
        <p:spPr>
          <a:xfrm>
            <a:off x="7643895" y="3986575"/>
            <a:ext cx="1430902" cy="158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31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/>
          <p:nvPr/>
        </p:nvSpPr>
        <p:spPr>
          <a:xfrm rot="-4711628">
            <a:off x="646361" y="47085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3"/>
          <p:cNvSpPr/>
          <p:nvPr/>
        </p:nvSpPr>
        <p:spPr>
          <a:xfrm rot="-4711899">
            <a:off x="303068" y="4513702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3125" y="170467"/>
            <a:ext cx="916027" cy="82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4"/>
          <p:cNvSpPr txBox="1"/>
          <p:nvPr>
            <p:ph type="title"/>
          </p:nvPr>
        </p:nvSpPr>
        <p:spPr>
          <a:xfrm rot="-517">
            <a:off x="1581450" y="175905"/>
            <a:ext cx="5981100" cy="29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000000"/>
                </a:solidFill>
              </a:rPr>
              <a:t>Hashem’s Clouds</a:t>
            </a:r>
            <a:endParaRPr sz="5100">
              <a:solidFill>
                <a:srgbClr val="000000"/>
              </a:solidFill>
            </a:endParaRPr>
          </a:p>
        </p:txBody>
      </p:sp>
      <p:sp>
        <p:nvSpPr>
          <p:cNvPr id="383" name="Google Shape;383;p34"/>
          <p:cNvSpPr txBox="1"/>
          <p:nvPr>
            <p:ph idx="4294967295" type="subTitle"/>
          </p:nvPr>
        </p:nvSpPr>
        <p:spPr>
          <a:xfrm>
            <a:off x="1689450" y="1268100"/>
            <a:ext cx="57651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There were clouds on top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(wave arms above head)</a:t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There were clouds below</a:t>
            </a:r>
            <a:endParaRPr b="1" sz="14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(wave arms downward)</a:t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There were clouds behind the Jews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(jump around to face the back)</a:t>
            </a:r>
            <a:endParaRPr b="1" sz="14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And in front of them, too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(jump back to face forward)</a:t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Clouds were on the right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(reach to the right)</a:t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Clouds were on the left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(reach to the left)</a:t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</a:rPr>
              <a:t>That’s how Hashem protected the Jews</a:t>
            </a:r>
            <a:br>
              <a:rPr b="1" lang="en" sz="1400">
                <a:solidFill>
                  <a:srgbClr val="000000"/>
                </a:solidFill>
              </a:rPr>
            </a:br>
            <a:r>
              <a:rPr lang="en" sz="1100">
                <a:solidFill>
                  <a:srgbClr val="000000"/>
                </a:solidFill>
              </a:rPr>
              <a:t>(clap twice)</a:t>
            </a:r>
            <a:endParaRPr b="1" sz="14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 title="Hokey Pokey Song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1050" y="6186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/>
          <p:nvPr/>
        </p:nvSpPr>
        <p:spPr>
          <a:xfrm>
            <a:off x="3003925" y="928775"/>
            <a:ext cx="30000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Varela Round"/>
                <a:ea typeface="Varela Round"/>
                <a:cs typeface="Varela Round"/>
                <a:sym typeface="Varela Round"/>
              </a:rPr>
              <a:t>TTTO: Hokey Pokey</a:t>
            </a:r>
            <a:endParaRPr b="1" sz="1800">
              <a:solidFill>
                <a:schemeClr val="l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5"/>
          <p:cNvPicPr preferRelativeResize="0"/>
          <p:nvPr/>
        </p:nvPicPr>
        <p:blipFill rotWithShape="1">
          <a:blip r:embed="rId3">
            <a:alphaModFix/>
          </a:blip>
          <a:srcRect b="66089" l="58138" r="13446" t="17041"/>
          <a:stretch/>
        </p:blipFill>
        <p:spPr>
          <a:xfrm flipH="1" rot="10800000">
            <a:off x="-2076702" y="-818421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7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5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rgbClr val="FFC5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5"/>
          <p:cNvSpPr txBox="1"/>
          <p:nvPr/>
        </p:nvSpPr>
        <p:spPr>
          <a:xfrm>
            <a:off x="590550" y="677775"/>
            <a:ext cx="56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Fredoka One"/>
                <a:ea typeface="Fredoka One"/>
                <a:cs typeface="Fredoka One"/>
                <a:sym typeface="Fredoka One"/>
              </a:rPr>
              <a:t>How did the </a:t>
            </a:r>
            <a:br>
              <a:rPr lang="en" sz="4400"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4400">
                <a:latin typeface="Fredoka One"/>
                <a:ea typeface="Fredoka One"/>
                <a:cs typeface="Fredoka One"/>
                <a:sym typeface="Fredoka One"/>
              </a:rPr>
              <a:t>clouds protect </a:t>
            </a:r>
            <a:br>
              <a:rPr lang="en" sz="4400"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4400">
                <a:latin typeface="Fredoka One"/>
                <a:ea typeface="Fredoka One"/>
                <a:cs typeface="Fredoka One"/>
                <a:sym typeface="Fredoka One"/>
              </a:rPr>
              <a:t>the Jews travelling</a:t>
            </a:r>
            <a:br>
              <a:rPr lang="en" sz="4400"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4400">
                <a:latin typeface="Fredoka One"/>
                <a:ea typeface="Fredoka One"/>
                <a:cs typeface="Fredoka One"/>
                <a:sym typeface="Fredoka One"/>
              </a:rPr>
              <a:t>in the desert?</a:t>
            </a:r>
            <a:endParaRPr sz="44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6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rgbClr val="FFC5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6"/>
          <p:cNvSpPr txBox="1"/>
          <p:nvPr/>
        </p:nvSpPr>
        <p:spPr>
          <a:xfrm>
            <a:off x="514350" y="372975"/>
            <a:ext cx="5219700" cy="57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Dangers of the Desert</a:t>
            </a:r>
            <a:endParaRPr sz="101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405" name="Google Shape;405;p36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7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rgbClr val="FFC5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 txBox="1"/>
          <p:nvPr/>
        </p:nvSpPr>
        <p:spPr>
          <a:xfrm>
            <a:off x="505950" y="830175"/>
            <a:ext cx="8132100" cy="57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Dangers of the Desert</a:t>
            </a:r>
            <a:endParaRPr sz="71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414" name="Google Shape;414;p37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7"/>
          <p:cNvSpPr txBox="1"/>
          <p:nvPr/>
        </p:nvSpPr>
        <p:spPr>
          <a:xfrm>
            <a:off x="4115825" y="4316275"/>
            <a:ext cx="1253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Snakes</a:t>
            </a:r>
            <a:endParaRPr sz="35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16" name="Google Shape;416;p37"/>
          <p:cNvCxnSpPr>
            <a:stCxn id="415" idx="1"/>
          </p:cNvCxnSpPr>
          <p:nvPr/>
        </p:nvCxnSpPr>
        <p:spPr>
          <a:xfrm rot="10800000">
            <a:off x="2810225" y="4362625"/>
            <a:ext cx="1305600" cy="177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37"/>
          <p:cNvCxnSpPr/>
          <p:nvPr/>
        </p:nvCxnSpPr>
        <p:spPr>
          <a:xfrm>
            <a:off x="5293025" y="4616725"/>
            <a:ext cx="1479900" cy="177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37"/>
          <p:cNvSpPr txBox="1"/>
          <p:nvPr/>
        </p:nvSpPr>
        <p:spPr>
          <a:xfrm>
            <a:off x="2363225" y="4621075"/>
            <a:ext cx="14148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Scorpions</a:t>
            </a:r>
            <a:endParaRPr sz="35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19" name="Google Shape;419;p37"/>
          <p:cNvCxnSpPr>
            <a:stCxn id="418" idx="1"/>
          </p:cNvCxnSpPr>
          <p:nvPr/>
        </p:nvCxnSpPr>
        <p:spPr>
          <a:xfrm rot="10800000">
            <a:off x="1057625" y="4667425"/>
            <a:ext cx="1305600" cy="177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0" name="Google Shape;420;p37"/>
          <p:cNvSpPr txBox="1"/>
          <p:nvPr/>
        </p:nvSpPr>
        <p:spPr>
          <a:xfrm>
            <a:off x="3353825" y="36304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Enemy Soldiers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21" name="Google Shape;421;p37"/>
          <p:cNvCxnSpPr>
            <a:stCxn id="420" idx="1"/>
          </p:cNvCxnSpPr>
          <p:nvPr/>
        </p:nvCxnSpPr>
        <p:spPr>
          <a:xfrm rot="10800000">
            <a:off x="2570225" y="3433225"/>
            <a:ext cx="783600" cy="421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2" name="Google Shape;422;p37"/>
          <p:cNvSpPr txBox="1"/>
          <p:nvPr/>
        </p:nvSpPr>
        <p:spPr>
          <a:xfrm>
            <a:off x="5944625" y="3630475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Wild Animals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23" name="Google Shape;423;p37"/>
          <p:cNvCxnSpPr/>
          <p:nvPr/>
        </p:nvCxnSpPr>
        <p:spPr>
          <a:xfrm flipH="1" rot="10800000">
            <a:off x="7678600" y="3479725"/>
            <a:ext cx="730800" cy="375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4" name="Google Shape;424;p37"/>
          <p:cNvCxnSpPr/>
          <p:nvPr/>
        </p:nvCxnSpPr>
        <p:spPr>
          <a:xfrm rot="10800000">
            <a:off x="5782600" y="3559075"/>
            <a:ext cx="365400" cy="26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5" name="Google Shape;425;p37"/>
          <p:cNvSpPr txBox="1"/>
          <p:nvPr/>
        </p:nvSpPr>
        <p:spPr>
          <a:xfrm>
            <a:off x="18625" y="3352500"/>
            <a:ext cx="1892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Vultures</a:t>
            </a:r>
            <a:endParaRPr sz="32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26" name="Google Shape;426;p37"/>
          <p:cNvCxnSpPr/>
          <p:nvPr/>
        </p:nvCxnSpPr>
        <p:spPr>
          <a:xfrm rot="10800000">
            <a:off x="524800" y="3178075"/>
            <a:ext cx="365400" cy="26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p37"/>
          <p:cNvSpPr txBox="1"/>
          <p:nvPr/>
        </p:nvSpPr>
        <p:spPr>
          <a:xfrm>
            <a:off x="5423825" y="201475"/>
            <a:ext cx="7836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Sun</a:t>
            </a:r>
            <a:endParaRPr sz="35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28" name="Google Shape;428;p37"/>
          <p:cNvCxnSpPr/>
          <p:nvPr/>
        </p:nvCxnSpPr>
        <p:spPr>
          <a:xfrm>
            <a:off x="6131225" y="501925"/>
            <a:ext cx="1479900" cy="177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9" name="Google Shape;429;p37"/>
          <p:cNvSpPr txBox="1"/>
          <p:nvPr/>
        </p:nvSpPr>
        <p:spPr>
          <a:xfrm>
            <a:off x="5030225" y="2335075"/>
            <a:ext cx="1253400" cy="44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Rocks</a:t>
            </a:r>
            <a:endParaRPr sz="35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430" name="Google Shape;430;p37"/>
          <p:cNvCxnSpPr/>
          <p:nvPr/>
        </p:nvCxnSpPr>
        <p:spPr>
          <a:xfrm>
            <a:off x="6167750" y="2705675"/>
            <a:ext cx="1182000" cy="681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8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rgbClr val="FFC5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7" name="Google Shape;437;p38"/>
          <p:cNvPicPr preferRelativeResize="0"/>
          <p:nvPr/>
        </p:nvPicPr>
        <p:blipFill rotWithShape="1">
          <a:blip r:embed="rId4">
            <a:alphaModFix/>
          </a:blip>
          <a:srcRect b="66089" l="58138" r="13446" t="17041"/>
          <a:stretch/>
        </p:blipFill>
        <p:spPr>
          <a:xfrm flipH="1" rot="10800000">
            <a:off x="-2076702" y="-818421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8"/>
          <p:cNvSpPr/>
          <p:nvPr/>
        </p:nvSpPr>
        <p:spPr>
          <a:xfrm>
            <a:off x="1306425" y="836551"/>
            <a:ext cx="6658632" cy="3739716"/>
          </a:xfrm>
          <a:prstGeom prst="cloud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8"/>
          <p:cNvSpPr txBox="1"/>
          <p:nvPr/>
        </p:nvSpPr>
        <p:spPr>
          <a:xfrm>
            <a:off x="1531050" y="1744050"/>
            <a:ext cx="6081900" cy="22650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3900000" dist="47625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latin typeface="Fredoka One"/>
                <a:ea typeface="Fredoka One"/>
                <a:cs typeface="Fredoka One"/>
                <a:sym typeface="Fredoka One"/>
              </a:rPr>
              <a:t>The Blessing</a:t>
            </a:r>
            <a:br>
              <a:rPr lang="en" sz="5900"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5900">
                <a:latin typeface="Fredoka One"/>
                <a:ea typeface="Fredoka One"/>
                <a:cs typeface="Fredoka One"/>
                <a:sym typeface="Fredoka One"/>
              </a:rPr>
              <a:t>of the clouds</a:t>
            </a:r>
            <a:endParaRPr sz="59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9"/>
          <p:cNvPicPr preferRelativeResize="0"/>
          <p:nvPr/>
        </p:nvPicPr>
        <p:blipFill rotWithShape="1">
          <a:blip r:embed="rId3">
            <a:alphaModFix/>
          </a:blip>
          <a:srcRect b="0" l="6556" r="40784" t="0"/>
          <a:stretch/>
        </p:blipFill>
        <p:spPr>
          <a:xfrm>
            <a:off x="11" y="0"/>
            <a:ext cx="914401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9"/>
          <p:cNvSpPr txBox="1"/>
          <p:nvPr>
            <p:ph type="title"/>
          </p:nvPr>
        </p:nvSpPr>
        <p:spPr>
          <a:xfrm>
            <a:off x="3814038" y="1391925"/>
            <a:ext cx="38589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The Sukkah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7" name="Google Shape;447;p39"/>
          <p:cNvSpPr txBox="1"/>
          <p:nvPr>
            <p:ph idx="2" type="subTitle"/>
          </p:nvPr>
        </p:nvSpPr>
        <p:spPr>
          <a:xfrm>
            <a:off x="3814057" y="2845450"/>
            <a:ext cx="448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is a Sukkah?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does a Sukkah have for a roof?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will happen if it rains while you are in your sukkah?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do you think sitting in a Sukkah teaches us?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448" name="Google Shape;448;p39"/>
          <p:cNvPicPr preferRelativeResize="0"/>
          <p:nvPr/>
        </p:nvPicPr>
        <p:blipFill rotWithShape="1">
          <a:blip r:embed="rId4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9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9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nthly Organizer for Teachers by Slidesgo">
  <a:themeElements>
    <a:clrScheme name="Simple Light">
      <a:dk1>
        <a:srgbClr val="2E509F"/>
      </a:dk1>
      <a:lt1>
        <a:srgbClr val="FFFFFF"/>
      </a:lt1>
      <a:dk2>
        <a:srgbClr val="EF3D50"/>
      </a:dk2>
      <a:lt2>
        <a:srgbClr val="FFC549"/>
      </a:lt2>
      <a:accent1>
        <a:srgbClr val="00A79E"/>
      </a:accent1>
      <a:accent2>
        <a:srgbClr val="2E509F"/>
      </a:accent2>
      <a:accent3>
        <a:srgbClr val="FCEDED"/>
      </a:accent3>
      <a:accent4>
        <a:srgbClr val="FFC549"/>
      </a:accent4>
      <a:accent5>
        <a:srgbClr val="F2696E"/>
      </a:accent5>
      <a:accent6>
        <a:srgbClr val="F9B651"/>
      </a:accent6>
      <a:hlink>
        <a:srgbClr val="EF3D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