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Varela Round"/>
      <p:regular r:id="rId18"/>
    </p:embeddedFont>
    <p:embeddedFont>
      <p:font typeface="Calistoga"/>
      <p:regular r:id="rId19"/>
    </p:embeddedFont>
    <p:embeddedFont>
      <p:font typeface="Comfortaa"/>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29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296"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omfortaa-regular.fntdata"/><Relationship Id="rId21" Type="http://schemas.openxmlformats.org/officeDocument/2006/relationships/font" Target="fonts/Comfortaa-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font" Target="fonts/Calistoga-regular.fntdata"/><Relationship Id="rId18" Type="http://schemas.openxmlformats.org/officeDocument/2006/relationships/font" Target="fonts/VarelaRoun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92947b1563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92947b1563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8a05a627a2_4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8a05a627a2_4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e26b80f184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e26b80f184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8a05a627a2_4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8a05a627a2_4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92947b15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92947b15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92947b156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92947b156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158912a397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158912a397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92947b156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92947b156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92947b1563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92947b1563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92947b156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92947b156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92947b1563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92947b1563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png"/><Relationship Id="rId4"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1.png"/><Relationship Id="rId5" Type="http://schemas.openxmlformats.org/officeDocument/2006/relationships/image" Target="../media/image2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589225" y="1554125"/>
            <a:ext cx="5946600" cy="1558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5200"/>
              <a:buNone/>
              <a:defRPr sz="48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713238" y="3487625"/>
            <a:ext cx="7717500" cy="560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1" name="Google Shape;11;p2"/>
          <p:cNvSpPr/>
          <p:nvPr/>
        </p:nvSpPr>
        <p:spPr>
          <a:xfrm>
            <a:off x="2650500" y="401613"/>
            <a:ext cx="261350" cy="27577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3025325" y="211899"/>
            <a:ext cx="179809" cy="189733"/>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10800000">
            <a:off x="5772425" y="-266975"/>
            <a:ext cx="34995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 name="Google Shape;14;p2"/>
          <p:cNvPicPr preferRelativeResize="0"/>
          <p:nvPr/>
        </p:nvPicPr>
        <p:blipFill rotWithShape="1">
          <a:blip r:embed="rId2">
            <a:alphaModFix/>
          </a:blip>
          <a:srcRect b="69003" l="29526" r="50114" t="19301"/>
          <a:stretch/>
        </p:blipFill>
        <p:spPr>
          <a:xfrm>
            <a:off x="6714575" y="141900"/>
            <a:ext cx="1858725" cy="1494801"/>
          </a:xfrm>
          <a:prstGeom prst="rect">
            <a:avLst/>
          </a:prstGeom>
          <a:noFill/>
          <a:ln>
            <a:noFill/>
          </a:ln>
        </p:spPr>
      </p:pic>
      <p:pic>
        <p:nvPicPr>
          <p:cNvPr id="15" name="Google Shape;15;p2"/>
          <p:cNvPicPr preferRelativeResize="0"/>
          <p:nvPr/>
        </p:nvPicPr>
        <p:blipFill rotWithShape="1">
          <a:blip r:embed="rId2">
            <a:alphaModFix/>
          </a:blip>
          <a:srcRect b="86875" l="57400" r="2051" t="0"/>
          <a:stretch/>
        </p:blipFill>
        <p:spPr>
          <a:xfrm flipH="1" rot="10800000">
            <a:off x="-902331" y="3643775"/>
            <a:ext cx="2930400" cy="1558200"/>
          </a:xfrm>
          <a:prstGeom prst="rect">
            <a:avLst/>
          </a:prstGeom>
          <a:noFill/>
          <a:ln>
            <a:noFill/>
          </a:ln>
        </p:spPr>
      </p:pic>
      <p:pic>
        <p:nvPicPr>
          <p:cNvPr id="16" name="Google Shape;16;p2"/>
          <p:cNvPicPr preferRelativeResize="0"/>
          <p:nvPr/>
        </p:nvPicPr>
        <p:blipFill rotWithShape="1">
          <a:blip r:embed="rId3">
            <a:alphaModFix/>
          </a:blip>
          <a:srcRect b="19235" l="22358" r="44296" t="69863"/>
          <a:stretch/>
        </p:blipFill>
        <p:spPr>
          <a:xfrm flipH="1">
            <a:off x="137222" y="3724250"/>
            <a:ext cx="2325428" cy="1249920"/>
          </a:xfrm>
          <a:prstGeom prst="rect">
            <a:avLst/>
          </a:prstGeom>
          <a:noFill/>
          <a:ln>
            <a:noFill/>
          </a:ln>
        </p:spPr>
      </p:pic>
      <p:pic>
        <p:nvPicPr>
          <p:cNvPr id="17" name="Google Shape;17;p2"/>
          <p:cNvPicPr preferRelativeResize="0"/>
          <p:nvPr/>
        </p:nvPicPr>
        <p:blipFill rotWithShape="1">
          <a:blip r:embed="rId2">
            <a:alphaModFix/>
          </a:blip>
          <a:srcRect b="86884" l="26631" r="47338" t="0"/>
          <a:stretch/>
        </p:blipFill>
        <p:spPr>
          <a:xfrm>
            <a:off x="-778550" y="-266975"/>
            <a:ext cx="1955183" cy="1379154"/>
          </a:xfrm>
          <a:prstGeom prst="rect">
            <a:avLst/>
          </a:prstGeom>
          <a:noFill/>
          <a:ln>
            <a:noFill/>
          </a:ln>
        </p:spPr>
      </p:pic>
      <p:pic>
        <p:nvPicPr>
          <p:cNvPr id="18" name="Google Shape;18;p2"/>
          <p:cNvPicPr preferRelativeResize="0"/>
          <p:nvPr/>
        </p:nvPicPr>
        <p:blipFill rotWithShape="1">
          <a:blip r:embed="rId2">
            <a:alphaModFix/>
          </a:blip>
          <a:srcRect b="16457" l="66904" r="8783" t="71537"/>
          <a:stretch/>
        </p:blipFill>
        <p:spPr>
          <a:xfrm rot="-4523024">
            <a:off x="7296376" y="-213016"/>
            <a:ext cx="3169898" cy="2717856"/>
          </a:xfrm>
          <a:prstGeom prst="rect">
            <a:avLst/>
          </a:prstGeom>
          <a:noFill/>
          <a:ln>
            <a:noFill/>
          </a:ln>
        </p:spPr>
      </p:pic>
      <p:pic>
        <p:nvPicPr>
          <p:cNvPr id="19" name="Google Shape;19;p2"/>
          <p:cNvPicPr preferRelativeResize="0"/>
          <p:nvPr/>
        </p:nvPicPr>
        <p:blipFill>
          <a:blip r:embed="rId4">
            <a:alphaModFix/>
          </a:blip>
          <a:stretch>
            <a:fillRect/>
          </a:stretch>
        </p:blipFill>
        <p:spPr>
          <a:xfrm>
            <a:off x="8506948" y="4513450"/>
            <a:ext cx="560700" cy="560700"/>
          </a:xfrm>
          <a:prstGeom prst="rect">
            <a:avLst/>
          </a:prstGeom>
          <a:noFill/>
          <a:ln>
            <a:noFill/>
          </a:ln>
        </p:spPr>
      </p:pic>
      <p:sp>
        <p:nvSpPr>
          <p:cNvPr id="20" name="Google Shape;20;p2"/>
          <p:cNvSpPr txBox="1"/>
          <p:nvPr/>
        </p:nvSpPr>
        <p:spPr>
          <a:xfrm>
            <a:off x="8640275" y="28625"/>
            <a:ext cx="482100" cy="20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700">
                <a:solidFill>
                  <a:srgbClr val="FFFFFF"/>
                </a:solidFill>
                <a:latin typeface="Varela Round"/>
                <a:ea typeface="Varela Round"/>
                <a:cs typeface="Varela Round"/>
                <a:sym typeface="Varela Round"/>
              </a:rPr>
              <a:t>בס’’ד</a:t>
            </a:r>
            <a:endParaRPr sz="700">
              <a:solidFill>
                <a:srgbClr val="FFFFFF"/>
              </a:solidFill>
              <a:latin typeface="Varela Round"/>
              <a:ea typeface="Varela Round"/>
              <a:cs typeface="Varela Round"/>
              <a:sym typeface="Varela Roun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7" name="Shape 97"/>
        <p:cNvGrpSpPr/>
        <p:nvPr/>
      </p:nvGrpSpPr>
      <p:grpSpPr>
        <a:xfrm>
          <a:off x="0" y="0"/>
          <a:ext cx="0" cy="0"/>
          <a:chOff x="0" y="0"/>
          <a:chExt cx="0" cy="0"/>
        </a:xfrm>
      </p:grpSpPr>
      <p:sp>
        <p:nvSpPr>
          <p:cNvPr id="98" name="Google Shape;98;p11"/>
          <p:cNvSpPr txBox="1"/>
          <p:nvPr>
            <p:ph hasCustomPrompt="1" type="title"/>
          </p:nvPr>
        </p:nvSpPr>
        <p:spPr>
          <a:xfrm>
            <a:off x="713225" y="1609538"/>
            <a:ext cx="77175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9" name="Google Shape;99;p11"/>
          <p:cNvSpPr txBox="1"/>
          <p:nvPr>
            <p:ph idx="1" type="body"/>
          </p:nvPr>
        </p:nvSpPr>
        <p:spPr>
          <a:xfrm>
            <a:off x="713275" y="3661513"/>
            <a:ext cx="7717500" cy="4674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solidFill>
                  <a:schemeClr val="accent1"/>
                </a:solidFill>
              </a:defRPr>
            </a:lvl1pPr>
            <a:lvl2pPr indent="-342900" lvl="1" marL="914400" algn="ctr">
              <a:spcBef>
                <a:spcPts val="1600"/>
              </a:spcBef>
              <a:spcAft>
                <a:spcPts val="0"/>
              </a:spcAft>
              <a:buSzPts val="1800"/>
              <a:buChar char="○"/>
              <a:defRPr/>
            </a:lvl2pPr>
            <a:lvl3pPr indent="-342900" lvl="2" marL="1371600" algn="ctr">
              <a:spcBef>
                <a:spcPts val="1600"/>
              </a:spcBef>
              <a:spcAft>
                <a:spcPts val="0"/>
              </a:spcAft>
              <a:buSzPts val="1800"/>
              <a:buChar char="■"/>
              <a:defRPr/>
            </a:lvl3pPr>
            <a:lvl4pPr indent="-342900" lvl="3" marL="1828800" algn="ctr">
              <a:spcBef>
                <a:spcPts val="1600"/>
              </a:spcBef>
              <a:spcAft>
                <a:spcPts val="0"/>
              </a:spcAft>
              <a:buSzPts val="1800"/>
              <a:buChar char="●"/>
              <a:defRPr/>
            </a:lvl4pPr>
            <a:lvl5pPr indent="-342900" lvl="4" marL="2286000" algn="ctr">
              <a:spcBef>
                <a:spcPts val="1600"/>
              </a:spcBef>
              <a:spcAft>
                <a:spcPts val="0"/>
              </a:spcAft>
              <a:buSzPts val="1800"/>
              <a:buChar char="○"/>
              <a:defRPr/>
            </a:lvl5pPr>
            <a:lvl6pPr indent="-342900" lvl="5" marL="2743200" algn="ctr">
              <a:spcBef>
                <a:spcPts val="1600"/>
              </a:spcBef>
              <a:spcAft>
                <a:spcPts val="0"/>
              </a:spcAft>
              <a:buSzPts val="1800"/>
              <a:buChar char="■"/>
              <a:defRPr/>
            </a:lvl6pPr>
            <a:lvl7pPr indent="-342900" lvl="6" marL="3200400" algn="ctr">
              <a:spcBef>
                <a:spcPts val="1600"/>
              </a:spcBef>
              <a:spcAft>
                <a:spcPts val="0"/>
              </a:spcAft>
              <a:buSzPts val="1800"/>
              <a:buChar char="●"/>
              <a:defRPr/>
            </a:lvl7pPr>
            <a:lvl8pPr indent="-342900" lvl="7" marL="3657600" algn="ctr">
              <a:spcBef>
                <a:spcPts val="1600"/>
              </a:spcBef>
              <a:spcAft>
                <a:spcPts val="0"/>
              </a:spcAft>
              <a:buSzPts val="1800"/>
              <a:buChar char="○"/>
              <a:defRPr/>
            </a:lvl8pPr>
            <a:lvl9pPr indent="-342900" lvl="8" marL="4114800" algn="ctr">
              <a:spcBef>
                <a:spcPts val="1600"/>
              </a:spcBef>
              <a:spcAft>
                <a:spcPts val="1600"/>
              </a:spcAft>
              <a:buSzPts val="1800"/>
              <a:buChar char="■"/>
              <a:defRPr/>
            </a:lvl9pPr>
          </a:lstStyle>
          <a:p/>
        </p:txBody>
      </p:sp>
      <p:sp>
        <p:nvSpPr>
          <p:cNvPr id="100" name="Google Shape;100;p11"/>
          <p:cNvSpPr/>
          <p:nvPr/>
        </p:nvSpPr>
        <p:spPr>
          <a:xfrm rot="10800000">
            <a:off x="1558150" y="-640650"/>
            <a:ext cx="7909800" cy="2963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1" name="Google Shape;101;p11"/>
          <p:cNvPicPr preferRelativeResize="0"/>
          <p:nvPr/>
        </p:nvPicPr>
        <p:blipFill rotWithShape="1">
          <a:blip r:embed="rId2">
            <a:alphaModFix/>
          </a:blip>
          <a:srcRect b="66089" l="58138" r="13446" t="17041"/>
          <a:stretch/>
        </p:blipFill>
        <p:spPr>
          <a:xfrm flipH="1" rot="10800000">
            <a:off x="6272425" y="539048"/>
            <a:ext cx="2920598" cy="1773902"/>
          </a:xfrm>
          <a:prstGeom prst="rect">
            <a:avLst/>
          </a:prstGeom>
          <a:noFill/>
          <a:ln>
            <a:noFill/>
          </a:ln>
        </p:spPr>
      </p:pic>
      <p:pic>
        <p:nvPicPr>
          <p:cNvPr id="102" name="Google Shape;102;p11"/>
          <p:cNvPicPr preferRelativeResize="0"/>
          <p:nvPr/>
        </p:nvPicPr>
        <p:blipFill rotWithShape="1">
          <a:blip r:embed="rId3">
            <a:alphaModFix amt="50000"/>
          </a:blip>
          <a:srcRect b="69003" l="29526" r="50114" t="19301"/>
          <a:stretch/>
        </p:blipFill>
        <p:spPr>
          <a:xfrm>
            <a:off x="6737950" y="174600"/>
            <a:ext cx="2193600" cy="1764105"/>
          </a:xfrm>
          <a:prstGeom prst="rect">
            <a:avLst/>
          </a:prstGeom>
          <a:noFill/>
          <a:ln>
            <a:noFill/>
          </a:ln>
        </p:spPr>
      </p:pic>
      <p:pic>
        <p:nvPicPr>
          <p:cNvPr id="103" name="Google Shape;103;p11"/>
          <p:cNvPicPr preferRelativeResize="0"/>
          <p:nvPr/>
        </p:nvPicPr>
        <p:blipFill rotWithShape="1">
          <a:blip r:embed="rId2">
            <a:alphaModFix/>
          </a:blip>
          <a:srcRect b="87567" l="63109" r="-668" t="-429"/>
          <a:stretch/>
        </p:blipFill>
        <p:spPr>
          <a:xfrm flipH="1" rot="10800000">
            <a:off x="6350826" y="3920245"/>
            <a:ext cx="3860325" cy="1352505"/>
          </a:xfrm>
          <a:prstGeom prst="rect">
            <a:avLst/>
          </a:prstGeom>
          <a:noFill/>
          <a:ln>
            <a:noFill/>
          </a:ln>
        </p:spPr>
      </p:pic>
      <p:pic>
        <p:nvPicPr>
          <p:cNvPr id="104" name="Google Shape;104;p11"/>
          <p:cNvPicPr preferRelativeResize="0"/>
          <p:nvPr/>
        </p:nvPicPr>
        <p:blipFill rotWithShape="1">
          <a:blip r:embed="rId2">
            <a:alphaModFix/>
          </a:blip>
          <a:srcRect b="-1291" l="29383" r="45825" t="88015"/>
          <a:stretch/>
        </p:blipFill>
        <p:spPr>
          <a:xfrm flipH="1">
            <a:off x="-774200" y="4276200"/>
            <a:ext cx="2489325" cy="1548498"/>
          </a:xfrm>
          <a:prstGeom prst="rect">
            <a:avLst/>
          </a:prstGeom>
          <a:noFill/>
          <a:ln>
            <a:noFill/>
          </a:ln>
        </p:spPr>
      </p:pic>
      <p:pic>
        <p:nvPicPr>
          <p:cNvPr id="105" name="Google Shape;105;p11"/>
          <p:cNvPicPr preferRelativeResize="0"/>
          <p:nvPr/>
        </p:nvPicPr>
        <p:blipFill>
          <a:blip r:embed="rId4">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6" name="Shape 106"/>
        <p:cNvGrpSpPr/>
        <p:nvPr/>
      </p:nvGrpSpPr>
      <p:grpSpPr>
        <a:xfrm>
          <a:off x="0" y="0"/>
          <a:ext cx="0" cy="0"/>
          <a:chOff x="0" y="0"/>
          <a:chExt cx="0" cy="0"/>
        </a:xfrm>
      </p:grpSpPr>
      <p:pic>
        <p:nvPicPr>
          <p:cNvPr id="107" name="Google Shape;107;p12"/>
          <p:cNvPicPr preferRelativeResize="0"/>
          <p:nvPr/>
        </p:nvPicPr>
        <p:blipFill>
          <a:blip r:embed="rId2">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wesome words">
  <p:cSld name="BIG_NUMBER_2">
    <p:spTree>
      <p:nvGrpSpPr>
        <p:cNvPr id="108" name="Shape 108"/>
        <p:cNvGrpSpPr/>
        <p:nvPr/>
      </p:nvGrpSpPr>
      <p:grpSpPr>
        <a:xfrm>
          <a:off x="0" y="0"/>
          <a:ext cx="0" cy="0"/>
          <a:chOff x="0" y="0"/>
          <a:chExt cx="0" cy="0"/>
        </a:xfrm>
      </p:grpSpPr>
      <p:sp>
        <p:nvSpPr>
          <p:cNvPr id="109" name="Google Shape;109;p13"/>
          <p:cNvSpPr txBox="1"/>
          <p:nvPr>
            <p:ph type="title"/>
          </p:nvPr>
        </p:nvSpPr>
        <p:spPr>
          <a:xfrm>
            <a:off x="1901113" y="1589725"/>
            <a:ext cx="5360700" cy="2266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sz="6600"/>
            </a:lvl1pPr>
            <a:lvl2pPr lvl="1" rtl="0" algn="ctr">
              <a:spcBef>
                <a:spcPts val="0"/>
              </a:spcBef>
              <a:spcAft>
                <a:spcPts val="0"/>
              </a:spcAft>
              <a:buSzPts val="3100"/>
              <a:buNone/>
              <a:defRPr/>
            </a:lvl2pPr>
            <a:lvl3pPr lvl="2" rtl="0" algn="ctr">
              <a:spcBef>
                <a:spcPts val="0"/>
              </a:spcBef>
              <a:spcAft>
                <a:spcPts val="0"/>
              </a:spcAft>
              <a:buSzPts val="3100"/>
              <a:buNone/>
              <a:defRPr/>
            </a:lvl3pPr>
            <a:lvl4pPr lvl="3" rtl="0" algn="ctr">
              <a:spcBef>
                <a:spcPts val="0"/>
              </a:spcBef>
              <a:spcAft>
                <a:spcPts val="0"/>
              </a:spcAft>
              <a:buSzPts val="3100"/>
              <a:buNone/>
              <a:defRPr/>
            </a:lvl4pPr>
            <a:lvl5pPr lvl="4" rtl="0" algn="ctr">
              <a:spcBef>
                <a:spcPts val="0"/>
              </a:spcBef>
              <a:spcAft>
                <a:spcPts val="0"/>
              </a:spcAft>
              <a:buSzPts val="3100"/>
              <a:buNone/>
              <a:defRPr/>
            </a:lvl5pPr>
            <a:lvl6pPr lvl="5" rtl="0" algn="ctr">
              <a:spcBef>
                <a:spcPts val="0"/>
              </a:spcBef>
              <a:spcAft>
                <a:spcPts val="0"/>
              </a:spcAft>
              <a:buSzPts val="3100"/>
              <a:buNone/>
              <a:defRPr/>
            </a:lvl6pPr>
            <a:lvl7pPr lvl="6" rtl="0" algn="ctr">
              <a:spcBef>
                <a:spcPts val="0"/>
              </a:spcBef>
              <a:spcAft>
                <a:spcPts val="0"/>
              </a:spcAft>
              <a:buSzPts val="3100"/>
              <a:buNone/>
              <a:defRPr/>
            </a:lvl7pPr>
            <a:lvl8pPr lvl="7" rtl="0" algn="ctr">
              <a:spcBef>
                <a:spcPts val="0"/>
              </a:spcBef>
              <a:spcAft>
                <a:spcPts val="0"/>
              </a:spcAft>
              <a:buSzPts val="3100"/>
              <a:buNone/>
              <a:defRPr/>
            </a:lvl8pPr>
            <a:lvl9pPr lvl="8" rtl="0" algn="ctr">
              <a:spcBef>
                <a:spcPts val="0"/>
              </a:spcBef>
              <a:spcAft>
                <a:spcPts val="0"/>
              </a:spcAft>
              <a:buSzPts val="3100"/>
              <a:buNone/>
              <a:defRPr/>
            </a:lvl9pPr>
          </a:lstStyle>
          <a:p/>
        </p:txBody>
      </p:sp>
      <p:sp>
        <p:nvSpPr>
          <p:cNvPr id="110" name="Google Shape;110;p13"/>
          <p:cNvSpPr/>
          <p:nvPr/>
        </p:nvSpPr>
        <p:spPr>
          <a:xfrm rot="10800000">
            <a:off x="2365150" y="-640650"/>
            <a:ext cx="7102800" cy="2963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1" name="Google Shape;111;p13"/>
          <p:cNvPicPr preferRelativeResize="0"/>
          <p:nvPr/>
        </p:nvPicPr>
        <p:blipFill rotWithShape="1">
          <a:blip r:embed="rId2">
            <a:alphaModFix/>
          </a:blip>
          <a:srcRect b="69003" l="29526" r="50114" t="19301"/>
          <a:stretch/>
        </p:blipFill>
        <p:spPr>
          <a:xfrm>
            <a:off x="7096450" y="0"/>
            <a:ext cx="2437328" cy="1960130"/>
          </a:xfrm>
          <a:prstGeom prst="rect">
            <a:avLst/>
          </a:prstGeom>
          <a:noFill/>
          <a:ln>
            <a:noFill/>
          </a:ln>
        </p:spPr>
      </p:pic>
      <p:pic>
        <p:nvPicPr>
          <p:cNvPr id="112" name="Google Shape;112;p13"/>
          <p:cNvPicPr preferRelativeResize="0"/>
          <p:nvPr/>
        </p:nvPicPr>
        <p:blipFill rotWithShape="1">
          <a:blip r:embed="rId2">
            <a:alphaModFix/>
          </a:blip>
          <a:srcRect b="-3181" l="-2818" r="74403" t="86312"/>
          <a:stretch/>
        </p:blipFill>
        <p:spPr>
          <a:xfrm flipH="1">
            <a:off x="-404736" y="4054813"/>
            <a:ext cx="2485673" cy="1507328"/>
          </a:xfrm>
          <a:prstGeom prst="rect">
            <a:avLst/>
          </a:prstGeom>
          <a:noFill/>
          <a:ln>
            <a:noFill/>
          </a:ln>
        </p:spPr>
      </p:pic>
      <p:pic>
        <p:nvPicPr>
          <p:cNvPr id="113" name="Google Shape;113;p13"/>
          <p:cNvPicPr preferRelativeResize="0"/>
          <p:nvPr/>
        </p:nvPicPr>
        <p:blipFill rotWithShape="1">
          <a:blip r:embed="rId2">
            <a:alphaModFix/>
          </a:blip>
          <a:srcRect b="87567" l="63109" r="-668" t="-429"/>
          <a:stretch/>
        </p:blipFill>
        <p:spPr>
          <a:xfrm rot="10800000">
            <a:off x="6262627" y="3994245"/>
            <a:ext cx="3796050" cy="1352505"/>
          </a:xfrm>
          <a:prstGeom prst="rect">
            <a:avLst/>
          </a:prstGeom>
          <a:noFill/>
          <a:ln>
            <a:noFill/>
          </a:ln>
        </p:spPr>
      </p:pic>
      <p:pic>
        <p:nvPicPr>
          <p:cNvPr id="114" name="Google Shape;114;p13"/>
          <p:cNvPicPr preferRelativeResize="0"/>
          <p:nvPr/>
        </p:nvPicPr>
        <p:blipFill rotWithShape="1">
          <a:blip r:embed="rId2">
            <a:alphaModFix/>
          </a:blip>
          <a:srcRect b="16457" l="66904" r="8783" t="71537"/>
          <a:stretch/>
        </p:blipFill>
        <p:spPr>
          <a:xfrm rot="-2485022">
            <a:off x="7300817" y="3599358"/>
            <a:ext cx="3169912" cy="214228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BIG_NUMBER_1">
    <p:spTree>
      <p:nvGrpSpPr>
        <p:cNvPr id="115" name="Shape 115"/>
        <p:cNvGrpSpPr/>
        <p:nvPr/>
      </p:nvGrpSpPr>
      <p:grpSpPr>
        <a:xfrm>
          <a:off x="0" y="0"/>
          <a:ext cx="0" cy="0"/>
          <a:chOff x="0" y="0"/>
          <a:chExt cx="0" cy="0"/>
        </a:xfrm>
      </p:grpSpPr>
      <p:sp>
        <p:nvSpPr>
          <p:cNvPr id="116" name="Google Shape;116;p14"/>
          <p:cNvSpPr txBox="1"/>
          <p:nvPr>
            <p:ph hasCustomPrompt="1" type="title"/>
          </p:nvPr>
        </p:nvSpPr>
        <p:spPr>
          <a:xfrm>
            <a:off x="1538925" y="425225"/>
            <a:ext cx="6066300" cy="799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48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17" name="Google Shape;117;p14"/>
          <p:cNvSpPr txBox="1"/>
          <p:nvPr>
            <p:ph idx="1" type="subTitle"/>
          </p:nvPr>
        </p:nvSpPr>
        <p:spPr>
          <a:xfrm>
            <a:off x="2771775" y="1215750"/>
            <a:ext cx="3600600" cy="51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a:solidFill>
                  <a:schemeClr val="accent1"/>
                </a:solidFill>
              </a:defRPr>
            </a:lvl1pPr>
            <a:lvl2pPr lvl="1" rtl="0" algn="ctr">
              <a:lnSpc>
                <a:spcPct val="100000"/>
              </a:lnSpc>
              <a:spcBef>
                <a:spcPts val="0"/>
              </a:spcBef>
              <a:spcAft>
                <a:spcPts val="0"/>
              </a:spcAft>
              <a:buNone/>
              <a:defRPr b="1">
                <a:solidFill>
                  <a:schemeClr val="accent1"/>
                </a:solidFill>
              </a:defRPr>
            </a:lvl2pPr>
            <a:lvl3pPr lvl="2" rtl="0" algn="ctr">
              <a:lnSpc>
                <a:spcPct val="100000"/>
              </a:lnSpc>
              <a:spcBef>
                <a:spcPts val="0"/>
              </a:spcBef>
              <a:spcAft>
                <a:spcPts val="0"/>
              </a:spcAft>
              <a:buNone/>
              <a:defRPr b="1">
                <a:solidFill>
                  <a:schemeClr val="accent1"/>
                </a:solidFill>
              </a:defRPr>
            </a:lvl3pPr>
            <a:lvl4pPr lvl="3" rtl="0" algn="ctr">
              <a:lnSpc>
                <a:spcPct val="100000"/>
              </a:lnSpc>
              <a:spcBef>
                <a:spcPts val="0"/>
              </a:spcBef>
              <a:spcAft>
                <a:spcPts val="0"/>
              </a:spcAft>
              <a:buNone/>
              <a:defRPr b="1">
                <a:solidFill>
                  <a:schemeClr val="accent1"/>
                </a:solidFill>
              </a:defRPr>
            </a:lvl4pPr>
            <a:lvl5pPr lvl="4" rtl="0" algn="ctr">
              <a:lnSpc>
                <a:spcPct val="100000"/>
              </a:lnSpc>
              <a:spcBef>
                <a:spcPts val="0"/>
              </a:spcBef>
              <a:spcAft>
                <a:spcPts val="0"/>
              </a:spcAft>
              <a:buNone/>
              <a:defRPr b="1">
                <a:solidFill>
                  <a:schemeClr val="accent1"/>
                </a:solidFill>
              </a:defRPr>
            </a:lvl5pPr>
            <a:lvl6pPr lvl="5" rtl="0" algn="ctr">
              <a:lnSpc>
                <a:spcPct val="100000"/>
              </a:lnSpc>
              <a:spcBef>
                <a:spcPts val="0"/>
              </a:spcBef>
              <a:spcAft>
                <a:spcPts val="0"/>
              </a:spcAft>
              <a:buNone/>
              <a:defRPr b="1">
                <a:solidFill>
                  <a:schemeClr val="accent1"/>
                </a:solidFill>
              </a:defRPr>
            </a:lvl6pPr>
            <a:lvl7pPr lvl="6" rtl="0" algn="ctr">
              <a:lnSpc>
                <a:spcPct val="100000"/>
              </a:lnSpc>
              <a:spcBef>
                <a:spcPts val="0"/>
              </a:spcBef>
              <a:spcAft>
                <a:spcPts val="0"/>
              </a:spcAft>
              <a:buNone/>
              <a:defRPr b="1">
                <a:solidFill>
                  <a:schemeClr val="accent1"/>
                </a:solidFill>
              </a:defRPr>
            </a:lvl7pPr>
            <a:lvl8pPr lvl="7" rtl="0" algn="ctr">
              <a:lnSpc>
                <a:spcPct val="100000"/>
              </a:lnSpc>
              <a:spcBef>
                <a:spcPts val="0"/>
              </a:spcBef>
              <a:spcAft>
                <a:spcPts val="0"/>
              </a:spcAft>
              <a:buNone/>
              <a:defRPr b="1">
                <a:solidFill>
                  <a:schemeClr val="accent1"/>
                </a:solidFill>
              </a:defRPr>
            </a:lvl8pPr>
            <a:lvl9pPr lvl="8" rtl="0" algn="ctr">
              <a:lnSpc>
                <a:spcPct val="100000"/>
              </a:lnSpc>
              <a:spcBef>
                <a:spcPts val="0"/>
              </a:spcBef>
              <a:spcAft>
                <a:spcPts val="0"/>
              </a:spcAft>
              <a:buNone/>
              <a:defRPr b="1">
                <a:solidFill>
                  <a:schemeClr val="accent1"/>
                </a:solidFill>
              </a:defRPr>
            </a:lvl9pPr>
          </a:lstStyle>
          <a:p/>
        </p:txBody>
      </p:sp>
      <p:sp>
        <p:nvSpPr>
          <p:cNvPr id="118" name="Google Shape;118;p14"/>
          <p:cNvSpPr txBox="1"/>
          <p:nvPr>
            <p:ph hasCustomPrompt="1" idx="2" type="title"/>
          </p:nvPr>
        </p:nvSpPr>
        <p:spPr>
          <a:xfrm>
            <a:off x="1495425" y="1896428"/>
            <a:ext cx="6062400" cy="799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48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19" name="Google Shape;119;p14"/>
          <p:cNvSpPr txBox="1"/>
          <p:nvPr>
            <p:ph idx="3" type="subTitle"/>
          </p:nvPr>
        </p:nvSpPr>
        <p:spPr>
          <a:xfrm>
            <a:off x="2770725" y="2685303"/>
            <a:ext cx="3602700" cy="512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a:solidFill>
                  <a:schemeClr val="accent1"/>
                </a:solidFill>
              </a:defRPr>
            </a:lvl1pPr>
            <a:lvl2pPr lvl="1" rtl="0" algn="ctr">
              <a:lnSpc>
                <a:spcPct val="100000"/>
              </a:lnSpc>
              <a:spcBef>
                <a:spcPts val="0"/>
              </a:spcBef>
              <a:spcAft>
                <a:spcPts val="0"/>
              </a:spcAft>
              <a:buNone/>
              <a:defRPr b="1">
                <a:solidFill>
                  <a:schemeClr val="accent1"/>
                </a:solidFill>
              </a:defRPr>
            </a:lvl2pPr>
            <a:lvl3pPr lvl="2" rtl="0" algn="ctr">
              <a:lnSpc>
                <a:spcPct val="100000"/>
              </a:lnSpc>
              <a:spcBef>
                <a:spcPts val="0"/>
              </a:spcBef>
              <a:spcAft>
                <a:spcPts val="0"/>
              </a:spcAft>
              <a:buNone/>
              <a:defRPr b="1">
                <a:solidFill>
                  <a:schemeClr val="accent1"/>
                </a:solidFill>
              </a:defRPr>
            </a:lvl3pPr>
            <a:lvl4pPr lvl="3" rtl="0" algn="ctr">
              <a:lnSpc>
                <a:spcPct val="100000"/>
              </a:lnSpc>
              <a:spcBef>
                <a:spcPts val="0"/>
              </a:spcBef>
              <a:spcAft>
                <a:spcPts val="0"/>
              </a:spcAft>
              <a:buNone/>
              <a:defRPr b="1">
                <a:solidFill>
                  <a:schemeClr val="accent1"/>
                </a:solidFill>
              </a:defRPr>
            </a:lvl4pPr>
            <a:lvl5pPr lvl="4" rtl="0" algn="ctr">
              <a:lnSpc>
                <a:spcPct val="100000"/>
              </a:lnSpc>
              <a:spcBef>
                <a:spcPts val="0"/>
              </a:spcBef>
              <a:spcAft>
                <a:spcPts val="0"/>
              </a:spcAft>
              <a:buNone/>
              <a:defRPr b="1">
                <a:solidFill>
                  <a:schemeClr val="accent1"/>
                </a:solidFill>
              </a:defRPr>
            </a:lvl5pPr>
            <a:lvl6pPr lvl="5" rtl="0" algn="ctr">
              <a:lnSpc>
                <a:spcPct val="100000"/>
              </a:lnSpc>
              <a:spcBef>
                <a:spcPts val="0"/>
              </a:spcBef>
              <a:spcAft>
                <a:spcPts val="0"/>
              </a:spcAft>
              <a:buNone/>
              <a:defRPr b="1">
                <a:solidFill>
                  <a:schemeClr val="accent1"/>
                </a:solidFill>
              </a:defRPr>
            </a:lvl6pPr>
            <a:lvl7pPr lvl="6" rtl="0" algn="ctr">
              <a:lnSpc>
                <a:spcPct val="100000"/>
              </a:lnSpc>
              <a:spcBef>
                <a:spcPts val="0"/>
              </a:spcBef>
              <a:spcAft>
                <a:spcPts val="0"/>
              </a:spcAft>
              <a:buNone/>
              <a:defRPr b="1">
                <a:solidFill>
                  <a:schemeClr val="accent1"/>
                </a:solidFill>
              </a:defRPr>
            </a:lvl7pPr>
            <a:lvl8pPr lvl="7" rtl="0" algn="ctr">
              <a:lnSpc>
                <a:spcPct val="100000"/>
              </a:lnSpc>
              <a:spcBef>
                <a:spcPts val="0"/>
              </a:spcBef>
              <a:spcAft>
                <a:spcPts val="0"/>
              </a:spcAft>
              <a:buNone/>
              <a:defRPr b="1">
                <a:solidFill>
                  <a:schemeClr val="accent1"/>
                </a:solidFill>
              </a:defRPr>
            </a:lvl8pPr>
            <a:lvl9pPr lvl="8" rtl="0" algn="ctr">
              <a:lnSpc>
                <a:spcPct val="100000"/>
              </a:lnSpc>
              <a:spcBef>
                <a:spcPts val="0"/>
              </a:spcBef>
              <a:spcAft>
                <a:spcPts val="0"/>
              </a:spcAft>
              <a:buNone/>
              <a:defRPr b="1">
                <a:solidFill>
                  <a:schemeClr val="accent1"/>
                </a:solidFill>
              </a:defRPr>
            </a:lvl9pPr>
          </a:lstStyle>
          <a:p/>
        </p:txBody>
      </p:sp>
      <p:sp>
        <p:nvSpPr>
          <p:cNvPr id="120" name="Google Shape;120;p14"/>
          <p:cNvSpPr txBox="1"/>
          <p:nvPr>
            <p:ph hasCustomPrompt="1" idx="4" type="title"/>
          </p:nvPr>
        </p:nvSpPr>
        <p:spPr>
          <a:xfrm>
            <a:off x="1362075" y="3371898"/>
            <a:ext cx="6062400" cy="799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7200"/>
              <a:buNone/>
              <a:defRPr sz="4800"/>
            </a:lvl1pPr>
            <a:lvl2pPr lvl="1" rtl="0" algn="ctr">
              <a:spcBef>
                <a:spcPts val="0"/>
              </a:spcBef>
              <a:spcAft>
                <a:spcPts val="0"/>
              </a:spcAft>
              <a:buSzPts val="7200"/>
              <a:buNone/>
              <a:defRPr sz="7200"/>
            </a:lvl2pPr>
            <a:lvl3pPr lvl="2" rtl="0" algn="ctr">
              <a:spcBef>
                <a:spcPts val="0"/>
              </a:spcBef>
              <a:spcAft>
                <a:spcPts val="0"/>
              </a:spcAft>
              <a:buSzPts val="7200"/>
              <a:buNone/>
              <a:defRPr sz="7200"/>
            </a:lvl3pPr>
            <a:lvl4pPr lvl="3" rtl="0" algn="ctr">
              <a:spcBef>
                <a:spcPts val="0"/>
              </a:spcBef>
              <a:spcAft>
                <a:spcPts val="0"/>
              </a:spcAft>
              <a:buSzPts val="7200"/>
              <a:buNone/>
              <a:defRPr sz="7200"/>
            </a:lvl4pPr>
            <a:lvl5pPr lvl="4" rtl="0" algn="ctr">
              <a:spcBef>
                <a:spcPts val="0"/>
              </a:spcBef>
              <a:spcAft>
                <a:spcPts val="0"/>
              </a:spcAft>
              <a:buSzPts val="7200"/>
              <a:buNone/>
              <a:defRPr sz="7200"/>
            </a:lvl5pPr>
            <a:lvl6pPr lvl="5" rtl="0" algn="ctr">
              <a:spcBef>
                <a:spcPts val="0"/>
              </a:spcBef>
              <a:spcAft>
                <a:spcPts val="0"/>
              </a:spcAft>
              <a:buSzPts val="7200"/>
              <a:buNone/>
              <a:defRPr sz="7200"/>
            </a:lvl6pPr>
            <a:lvl7pPr lvl="6" rtl="0" algn="ctr">
              <a:spcBef>
                <a:spcPts val="0"/>
              </a:spcBef>
              <a:spcAft>
                <a:spcPts val="0"/>
              </a:spcAft>
              <a:buSzPts val="7200"/>
              <a:buNone/>
              <a:defRPr sz="7200"/>
            </a:lvl7pPr>
            <a:lvl8pPr lvl="7" rtl="0" algn="ctr">
              <a:spcBef>
                <a:spcPts val="0"/>
              </a:spcBef>
              <a:spcAft>
                <a:spcPts val="0"/>
              </a:spcAft>
              <a:buSzPts val="7200"/>
              <a:buNone/>
              <a:defRPr sz="7200"/>
            </a:lvl8pPr>
            <a:lvl9pPr lvl="8" rtl="0" algn="ctr">
              <a:spcBef>
                <a:spcPts val="0"/>
              </a:spcBef>
              <a:spcAft>
                <a:spcPts val="0"/>
              </a:spcAft>
              <a:buSzPts val="7200"/>
              <a:buNone/>
              <a:defRPr sz="7200"/>
            </a:lvl9pPr>
          </a:lstStyle>
          <a:p>
            <a:r>
              <a:t>xx%</a:t>
            </a:r>
          </a:p>
        </p:txBody>
      </p:sp>
      <p:sp>
        <p:nvSpPr>
          <p:cNvPr id="121" name="Google Shape;121;p14"/>
          <p:cNvSpPr txBox="1"/>
          <p:nvPr>
            <p:ph idx="5" type="subTitle"/>
          </p:nvPr>
        </p:nvSpPr>
        <p:spPr>
          <a:xfrm>
            <a:off x="2770725" y="4186748"/>
            <a:ext cx="3602700" cy="513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a:solidFill>
                  <a:schemeClr val="accent1"/>
                </a:solidFill>
              </a:defRPr>
            </a:lvl1pPr>
            <a:lvl2pPr lvl="1" rtl="0" algn="ctr">
              <a:lnSpc>
                <a:spcPct val="100000"/>
              </a:lnSpc>
              <a:spcBef>
                <a:spcPts val="0"/>
              </a:spcBef>
              <a:spcAft>
                <a:spcPts val="0"/>
              </a:spcAft>
              <a:buNone/>
              <a:defRPr b="1">
                <a:solidFill>
                  <a:schemeClr val="accent1"/>
                </a:solidFill>
              </a:defRPr>
            </a:lvl2pPr>
            <a:lvl3pPr lvl="2" rtl="0" algn="ctr">
              <a:lnSpc>
                <a:spcPct val="100000"/>
              </a:lnSpc>
              <a:spcBef>
                <a:spcPts val="0"/>
              </a:spcBef>
              <a:spcAft>
                <a:spcPts val="0"/>
              </a:spcAft>
              <a:buNone/>
              <a:defRPr b="1">
                <a:solidFill>
                  <a:schemeClr val="accent1"/>
                </a:solidFill>
              </a:defRPr>
            </a:lvl3pPr>
            <a:lvl4pPr lvl="3" rtl="0" algn="ctr">
              <a:lnSpc>
                <a:spcPct val="100000"/>
              </a:lnSpc>
              <a:spcBef>
                <a:spcPts val="0"/>
              </a:spcBef>
              <a:spcAft>
                <a:spcPts val="0"/>
              </a:spcAft>
              <a:buNone/>
              <a:defRPr b="1">
                <a:solidFill>
                  <a:schemeClr val="accent1"/>
                </a:solidFill>
              </a:defRPr>
            </a:lvl4pPr>
            <a:lvl5pPr lvl="4" rtl="0" algn="ctr">
              <a:lnSpc>
                <a:spcPct val="100000"/>
              </a:lnSpc>
              <a:spcBef>
                <a:spcPts val="0"/>
              </a:spcBef>
              <a:spcAft>
                <a:spcPts val="0"/>
              </a:spcAft>
              <a:buNone/>
              <a:defRPr b="1">
                <a:solidFill>
                  <a:schemeClr val="accent1"/>
                </a:solidFill>
              </a:defRPr>
            </a:lvl5pPr>
            <a:lvl6pPr lvl="5" rtl="0" algn="ctr">
              <a:lnSpc>
                <a:spcPct val="100000"/>
              </a:lnSpc>
              <a:spcBef>
                <a:spcPts val="0"/>
              </a:spcBef>
              <a:spcAft>
                <a:spcPts val="0"/>
              </a:spcAft>
              <a:buNone/>
              <a:defRPr b="1">
                <a:solidFill>
                  <a:schemeClr val="accent1"/>
                </a:solidFill>
              </a:defRPr>
            </a:lvl6pPr>
            <a:lvl7pPr lvl="6" rtl="0" algn="ctr">
              <a:lnSpc>
                <a:spcPct val="100000"/>
              </a:lnSpc>
              <a:spcBef>
                <a:spcPts val="0"/>
              </a:spcBef>
              <a:spcAft>
                <a:spcPts val="0"/>
              </a:spcAft>
              <a:buNone/>
              <a:defRPr b="1">
                <a:solidFill>
                  <a:schemeClr val="accent1"/>
                </a:solidFill>
              </a:defRPr>
            </a:lvl7pPr>
            <a:lvl8pPr lvl="7" rtl="0" algn="ctr">
              <a:lnSpc>
                <a:spcPct val="100000"/>
              </a:lnSpc>
              <a:spcBef>
                <a:spcPts val="0"/>
              </a:spcBef>
              <a:spcAft>
                <a:spcPts val="0"/>
              </a:spcAft>
              <a:buNone/>
              <a:defRPr b="1">
                <a:solidFill>
                  <a:schemeClr val="accent1"/>
                </a:solidFill>
              </a:defRPr>
            </a:lvl8pPr>
            <a:lvl9pPr lvl="8" rtl="0" algn="ctr">
              <a:lnSpc>
                <a:spcPct val="100000"/>
              </a:lnSpc>
              <a:spcBef>
                <a:spcPts val="0"/>
              </a:spcBef>
              <a:spcAft>
                <a:spcPts val="0"/>
              </a:spcAft>
              <a:buNone/>
              <a:defRPr b="1">
                <a:solidFill>
                  <a:schemeClr val="accent1"/>
                </a:solidFill>
              </a:defRPr>
            </a:lvl9pPr>
          </a:lstStyle>
          <a:p/>
        </p:txBody>
      </p:sp>
      <p:sp>
        <p:nvSpPr>
          <p:cNvPr id="122" name="Google Shape;122;p14"/>
          <p:cNvSpPr/>
          <p:nvPr/>
        </p:nvSpPr>
        <p:spPr>
          <a:xfrm rot="10800000">
            <a:off x="5547250" y="-640750"/>
            <a:ext cx="3920700" cy="28263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3" name="Google Shape;123;p14"/>
          <p:cNvPicPr preferRelativeResize="0"/>
          <p:nvPr/>
        </p:nvPicPr>
        <p:blipFill rotWithShape="1">
          <a:blip r:embed="rId2">
            <a:alphaModFix/>
          </a:blip>
          <a:srcRect b="66089" l="58138" r="13446" t="17041"/>
          <a:stretch/>
        </p:blipFill>
        <p:spPr>
          <a:xfrm flipH="1" rot="10800000">
            <a:off x="6748289" y="361763"/>
            <a:ext cx="2485673" cy="1507328"/>
          </a:xfrm>
          <a:prstGeom prst="rect">
            <a:avLst/>
          </a:prstGeom>
          <a:noFill/>
          <a:ln>
            <a:noFill/>
          </a:ln>
        </p:spPr>
      </p:pic>
      <p:pic>
        <p:nvPicPr>
          <p:cNvPr id="124" name="Google Shape;124;p14"/>
          <p:cNvPicPr preferRelativeResize="0"/>
          <p:nvPr/>
        </p:nvPicPr>
        <p:blipFill rotWithShape="1">
          <a:blip r:embed="rId3">
            <a:alphaModFix amt="50000"/>
          </a:blip>
          <a:srcRect b="69003" l="29526" r="50114" t="19301"/>
          <a:stretch/>
        </p:blipFill>
        <p:spPr>
          <a:xfrm>
            <a:off x="7216364" y="28286"/>
            <a:ext cx="1866938" cy="1499012"/>
          </a:xfrm>
          <a:prstGeom prst="rect">
            <a:avLst/>
          </a:prstGeom>
          <a:noFill/>
          <a:ln>
            <a:noFill/>
          </a:ln>
        </p:spPr>
      </p:pic>
      <p:sp>
        <p:nvSpPr>
          <p:cNvPr id="125" name="Google Shape;125;p14"/>
          <p:cNvSpPr/>
          <p:nvPr/>
        </p:nvSpPr>
        <p:spPr>
          <a:xfrm flipH="1" rot="5400000">
            <a:off x="-1182450" y="3086325"/>
            <a:ext cx="2939700" cy="28263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6" name="Google Shape;126;p14"/>
          <p:cNvPicPr preferRelativeResize="0"/>
          <p:nvPr/>
        </p:nvPicPr>
        <p:blipFill rotWithShape="1">
          <a:blip r:embed="rId2">
            <a:alphaModFix/>
          </a:blip>
          <a:srcRect b="28622" l="73125" r="6317" t="60862"/>
          <a:stretch/>
        </p:blipFill>
        <p:spPr>
          <a:xfrm flipH="1" rot="10800000">
            <a:off x="0" y="3984776"/>
            <a:ext cx="1225103" cy="1029399"/>
          </a:xfrm>
          <a:prstGeom prst="rect">
            <a:avLst/>
          </a:prstGeom>
          <a:noFill/>
          <a:ln>
            <a:noFill/>
          </a:ln>
        </p:spPr>
      </p:pic>
      <p:pic>
        <p:nvPicPr>
          <p:cNvPr id="127" name="Google Shape;127;p14"/>
          <p:cNvPicPr preferRelativeResize="0"/>
          <p:nvPr/>
        </p:nvPicPr>
        <p:blipFill>
          <a:blip r:embed="rId4">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APTION_ONLY_1">
    <p:spTree>
      <p:nvGrpSpPr>
        <p:cNvPr id="128" name="Shape 128"/>
        <p:cNvGrpSpPr/>
        <p:nvPr/>
      </p:nvGrpSpPr>
      <p:grpSpPr>
        <a:xfrm>
          <a:off x="0" y="0"/>
          <a:ext cx="0" cy="0"/>
          <a:chOff x="0" y="0"/>
          <a:chExt cx="0" cy="0"/>
        </a:xfrm>
      </p:grpSpPr>
      <p:sp>
        <p:nvSpPr>
          <p:cNvPr id="129" name="Google Shape;129;p15"/>
          <p:cNvSpPr txBox="1"/>
          <p:nvPr>
            <p:ph idx="1" type="body"/>
          </p:nvPr>
        </p:nvSpPr>
        <p:spPr>
          <a:xfrm>
            <a:off x="618600" y="1487850"/>
            <a:ext cx="3953400" cy="17982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sz="2000">
                <a:solidFill>
                  <a:schemeClr val="accent1"/>
                </a:solidFill>
              </a:defRPr>
            </a:lvl1pPr>
          </a:lstStyle>
          <a:p/>
        </p:txBody>
      </p:sp>
      <p:sp>
        <p:nvSpPr>
          <p:cNvPr id="130" name="Google Shape;130;p15"/>
          <p:cNvSpPr txBox="1"/>
          <p:nvPr>
            <p:ph type="title"/>
          </p:nvPr>
        </p:nvSpPr>
        <p:spPr>
          <a:xfrm>
            <a:off x="618600" y="3229350"/>
            <a:ext cx="3854700" cy="4263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sz="1800"/>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31" name="Google Shape;131;p15"/>
          <p:cNvSpPr/>
          <p:nvPr/>
        </p:nvSpPr>
        <p:spPr>
          <a:xfrm rot="-4474782">
            <a:off x="3655356" y="173355"/>
            <a:ext cx="266365" cy="281067"/>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5"/>
          <p:cNvSpPr/>
          <p:nvPr/>
        </p:nvSpPr>
        <p:spPr>
          <a:xfrm rot="-4474753">
            <a:off x="3995591" y="331670"/>
            <a:ext cx="180749" cy="19072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5"/>
          <p:cNvSpPr/>
          <p:nvPr/>
        </p:nvSpPr>
        <p:spPr>
          <a:xfrm flipH="1" rot="5400000">
            <a:off x="-957050" y="2880500"/>
            <a:ext cx="2939700" cy="28263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15"/>
          <p:cNvPicPr preferRelativeResize="0"/>
          <p:nvPr/>
        </p:nvPicPr>
        <p:blipFill rotWithShape="1">
          <a:blip r:embed="rId2">
            <a:alphaModFix/>
          </a:blip>
          <a:srcRect b="32742" l="30835" r="43502" t="46965"/>
          <a:stretch/>
        </p:blipFill>
        <p:spPr>
          <a:xfrm flipH="1" rot="-3655260">
            <a:off x="308387" y="3906253"/>
            <a:ext cx="1106725" cy="1437605"/>
          </a:xfrm>
          <a:prstGeom prst="rect">
            <a:avLst/>
          </a:prstGeom>
          <a:noFill/>
          <a:ln>
            <a:noFill/>
          </a:ln>
        </p:spPr>
      </p:pic>
      <p:pic>
        <p:nvPicPr>
          <p:cNvPr id="135" name="Google Shape;135;p15"/>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TITLE_AND_TWO_COLUMNS_2">
    <p:spTree>
      <p:nvGrpSpPr>
        <p:cNvPr id="136" name="Shape 136"/>
        <p:cNvGrpSpPr/>
        <p:nvPr/>
      </p:nvGrpSpPr>
      <p:grpSpPr>
        <a:xfrm>
          <a:off x="0" y="0"/>
          <a:ext cx="0" cy="0"/>
          <a:chOff x="0" y="0"/>
          <a:chExt cx="0" cy="0"/>
        </a:xfrm>
      </p:grpSpPr>
      <p:sp>
        <p:nvSpPr>
          <p:cNvPr id="137" name="Google Shape;137;p16"/>
          <p:cNvSpPr txBox="1"/>
          <p:nvPr>
            <p:ph type="title"/>
          </p:nvPr>
        </p:nvSpPr>
        <p:spPr>
          <a:xfrm>
            <a:off x="713250" y="36387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38" name="Google Shape;138;p16"/>
          <p:cNvSpPr txBox="1"/>
          <p:nvPr>
            <p:ph idx="1" type="subTitle"/>
          </p:nvPr>
        </p:nvSpPr>
        <p:spPr>
          <a:xfrm>
            <a:off x="632525" y="2663844"/>
            <a:ext cx="2506500" cy="333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lt2"/>
                </a:solidFill>
              </a:defRPr>
            </a:lvl1pPr>
            <a:lvl2pPr lvl="1" rtl="0" algn="ctr">
              <a:lnSpc>
                <a:spcPct val="100000"/>
              </a:lnSpc>
              <a:spcBef>
                <a:spcPts val="0"/>
              </a:spcBef>
              <a:spcAft>
                <a:spcPts val="0"/>
              </a:spcAft>
              <a:buNone/>
              <a:defRPr b="1" sz="2000">
                <a:solidFill>
                  <a:schemeClr val="lt2"/>
                </a:solidFill>
              </a:defRPr>
            </a:lvl2pPr>
            <a:lvl3pPr lvl="2" rtl="0" algn="ctr">
              <a:lnSpc>
                <a:spcPct val="100000"/>
              </a:lnSpc>
              <a:spcBef>
                <a:spcPts val="0"/>
              </a:spcBef>
              <a:spcAft>
                <a:spcPts val="0"/>
              </a:spcAft>
              <a:buNone/>
              <a:defRPr b="1" sz="2000">
                <a:solidFill>
                  <a:schemeClr val="lt2"/>
                </a:solidFill>
              </a:defRPr>
            </a:lvl3pPr>
            <a:lvl4pPr lvl="3" rtl="0" algn="ctr">
              <a:lnSpc>
                <a:spcPct val="100000"/>
              </a:lnSpc>
              <a:spcBef>
                <a:spcPts val="0"/>
              </a:spcBef>
              <a:spcAft>
                <a:spcPts val="0"/>
              </a:spcAft>
              <a:buNone/>
              <a:defRPr b="1" sz="2000">
                <a:solidFill>
                  <a:schemeClr val="lt2"/>
                </a:solidFill>
              </a:defRPr>
            </a:lvl4pPr>
            <a:lvl5pPr lvl="4" rtl="0" algn="ctr">
              <a:lnSpc>
                <a:spcPct val="100000"/>
              </a:lnSpc>
              <a:spcBef>
                <a:spcPts val="0"/>
              </a:spcBef>
              <a:spcAft>
                <a:spcPts val="0"/>
              </a:spcAft>
              <a:buNone/>
              <a:defRPr b="1" sz="2000">
                <a:solidFill>
                  <a:schemeClr val="lt2"/>
                </a:solidFill>
              </a:defRPr>
            </a:lvl5pPr>
            <a:lvl6pPr lvl="5" rtl="0" algn="ctr">
              <a:lnSpc>
                <a:spcPct val="100000"/>
              </a:lnSpc>
              <a:spcBef>
                <a:spcPts val="0"/>
              </a:spcBef>
              <a:spcAft>
                <a:spcPts val="0"/>
              </a:spcAft>
              <a:buNone/>
              <a:defRPr b="1" sz="2000">
                <a:solidFill>
                  <a:schemeClr val="lt2"/>
                </a:solidFill>
              </a:defRPr>
            </a:lvl6pPr>
            <a:lvl7pPr lvl="6" rtl="0" algn="ctr">
              <a:lnSpc>
                <a:spcPct val="100000"/>
              </a:lnSpc>
              <a:spcBef>
                <a:spcPts val="0"/>
              </a:spcBef>
              <a:spcAft>
                <a:spcPts val="0"/>
              </a:spcAft>
              <a:buNone/>
              <a:defRPr b="1" sz="2000">
                <a:solidFill>
                  <a:schemeClr val="lt2"/>
                </a:solidFill>
              </a:defRPr>
            </a:lvl7pPr>
            <a:lvl8pPr lvl="7" rtl="0" algn="ctr">
              <a:lnSpc>
                <a:spcPct val="100000"/>
              </a:lnSpc>
              <a:spcBef>
                <a:spcPts val="0"/>
              </a:spcBef>
              <a:spcAft>
                <a:spcPts val="0"/>
              </a:spcAft>
              <a:buNone/>
              <a:defRPr b="1" sz="2000">
                <a:solidFill>
                  <a:schemeClr val="lt2"/>
                </a:solidFill>
              </a:defRPr>
            </a:lvl8pPr>
            <a:lvl9pPr lvl="8" rtl="0" algn="ctr">
              <a:lnSpc>
                <a:spcPct val="100000"/>
              </a:lnSpc>
              <a:spcBef>
                <a:spcPts val="0"/>
              </a:spcBef>
              <a:spcAft>
                <a:spcPts val="0"/>
              </a:spcAft>
              <a:buNone/>
              <a:defRPr b="1" sz="2000">
                <a:solidFill>
                  <a:schemeClr val="lt2"/>
                </a:solidFill>
              </a:defRPr>
            </a:lvl9pPr>
          </a:lstStyle>
          <a:p/>
        </p:txBody>
      </p:sp>
      <p:sp>
        <p:nvSpPr>
          <p:cNvPr id="139" name="Google Shape;139;p16"/>
          <p:cNvSpPr txBox="1"/>
          <p:nvPr>
            <p:ph idx="2" type="subTitle"/>
          </p:nvPr>
        </p:nvSpPr>
        <p:spPr>
          <a:xfrm>
            <a:off x="582425" y="3065638"/>
            <a:ext cx="2606700" cy="9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40" name="Google Shape;140;p16"/>
          <p:cNvSpPr txBox="1"/>
          <p:nvPr>
            <p:ph idx="3" type="subTitle"/>
          </p:nvPr>
        </p:nvSpPr>
        <p:spPr>
          <a:xfrm>
            <a:off x="3327976" y="2666094"/>
            <a:ext cx="2506500" cy="32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lt2"/>
                </a:solidFill>
              </a:defRPr>
            </a:lvl1pPr>
            <a:lvl2pPr lvl="1" rtl="0" algn="ctr">
              <a:lnSpc>
                <a:spcPct val="100000"/>
              </a:lnSpc>
              <a:spcBef>
                <a:spcPts val="0"/>
              </a:spcBef>
              <a:spcAft>
                <a:spcPts val="0"/>
              </a:spcAft>
              <a:buNone/>
              <a:defRPr b="1" sz="2000">
                <a:solidFill>
                  <a:schemeClr val="lt2"/>
                </a:solidFill>
              </a:defRPr>
            </a:lvl2pPr>
            <a:lvl3pPr lvl="2" rtl="0" algn="ctr">
              <a:lnSpc>
                <a:spcPct val="100000"/>
              </a:lnSpc>
              <a:spcBef>
                <a:spcPts val="0"/>
              </a:spcBef>
              <a:spcAft>
                <a:spcPts val="0"/>
              </a:spcAft>
              <a:buNone/>
              <a:defRPr b="1" sz="2000">
                <a:solidFill>
                  <a:schemeClr val="lt2"/>
                </a:solidFill>
              </a:defRPr>
            </a:lvl3pPr>
            <a:lvl4pPr lvl="3" rtl="0" algn="ctr">
              <a:lnSpc>
                <a:spcPct val="100000"/>
              </a:lnSpc>
              <a:spcBef>
                <a:spcPts val="0"/>
              </a:spcBef>
              <a:spcAft>
                <a:spcPts val="0"/>
              </a:spcAft>
              <a:buNone/>
              <a:defRPr b="1" sz="2000">
                <a:solidFill>
                  <a:schemeClr val="lt2"/>
                </a:solidFill>
              </a:defRPr>
            </a:lvl4pPr>
            <a:lvl5pPr lvl="4" rtl="0" algn="ctr">
              <a:lnSpc>
                <a:spcPct val="100000"/>
              </a:lnSpc>
              <a:spcBef>
                <a:spcPts val="0"/>
              </a:spcBef>
              <a:spcAft>
                <a:spcPts val="0"/>
              </a:spcAft>
              <a:buNone/>
              <a:defRPr b="1" sz="2000">
                <a:solidFill>
                  <a:schemeClr val="lt2"/>
                </a:solidFill>
              </a:defRPr>
            </a:lvl5pPr>
            <a:lvl6pPr lvl="5" rtl="0" algn="ctr">
              <a:lnSpc>
                <a:spcPct val="100000"/>
              </a:lnSpc>
              <a:spcBef>
                <a:spcPts val="0"/>
              </a:spcBef>
              <a:spcAft>
                <a:spcPts val="0"/>
              </a:spcAft>
              <a:buNone/>
              <a:defRPr b="1" sz="2000">
                <a:solidFill>
                  <a:schemeClr val="lt2"/>
                </a:solidFill>
              </a:defRPr>
            </a:lvl6pPr>
            <a:lvl7pPr lvl="6" rtl="0" algn="ctr">
              <a:lnSpc>
                <a:spcPct val="100000"/>
              </a:lnSpc>
              <a:spcBef>
                <a:spcPts val="0"/>
              </a:spcBef>
              <a:spcAft>
                <a:spcPts val="0"/>
              </a:spcAft>
              <a:buNone/>
              <a:defRPr b="1" sz="2000">
                <a:solidFill>
                  <a:schemeClr val="lt2"/>
                </a:solidFill>
              </a:defRPr>
            </a:lvl7pPr>
            <a:lvl8pPr lvl="7" rtl="0" algn="ctr">
              <a:lnSpc>
                <a:spcPct val="100000"/>
              </a:lnSpc>
              <a:spcBef>
                <a:spcPts val="0"/>
              </a:spcBef>
              <a:spcAft>
                <a:spcPts val="0"/>
              </a:spcAft>
              <a:buNone/>
              <a:defRPr b="1" sz="2000">
                <a:solidFill>
                  <a:schemeClr val="lt2"/>
                </a:solidFill>
              </a:defRPr>
            </a:lvl8pPr>
            <a:lvl9pPr lvl="8" rtl="0" algn="ctr">
              <a:lnSpc>
                <a:spcPct val="100000"/>
              </a:lnSpc>
              <a:spcBef>
                <a:spcPts val="0"/>
              </a:spcBef>
              <a:spcAft>
                <a:spcPts val="0"/>
              </a:spcAft>
              <a:buNone/>
              <a:defRPr b="1" sz="2000">
                <a:solidFill>
                  <a:schemeClr val="lt2"/>
                </a:solidFill>
              </a:defRPr>
            </a:lvl9pPr>
          </a:lstStyle>
          <a:p/>
        </p:txBody>
      </p:sp>
      <p:sp>
        <p:nvSpPr>
          <p:cNvPr id="141" name="Google Shape;141;p16"/>
          <p:cNvSpPr txBox="1"/>
          <p:nvPr>
            <p:ph idx="4" type="subTitle"/>
          </p:nvPr>
        </p:nvSpPr>
        <p:spPr>
          <a:xfrm>
            <a:off x="3278176" y="3066688"/>
            <a:ext cx="2606100" cy="930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42" name="Google Shape;142;p16"/>
          <p:cNvSpPr txBox="1"/>
          <p:nvPr>
            <p:ph idx="5" type="subTitle"/>
          </p:nvPr>
        </p:nvSpPr>
        <p:spPr>
          <a:xfrm>
            <a:off x="6018477" y="2666094"/>
            <a:ext cx="2506500" cy="32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lt2"/>
                </a:solidFill>
              </a:defRPr>
            </a:lvl1pPr>
            <a:lvl2pPr lvl="1" rtl="0" algn="ctr">
              <a:lnSpc>
                <a:spcPct val="100000"/>
              </a:lnSpc>
              <a:spcBef>
                <a:spcPts val="0"/>
              </a:spcBef>
              <a:spcAft>
                <a:spcPts val="0"/>
              </a:spcAft>
              <a:buNone/>
              <a:defRPr b="1" sz="2000">
                <a:solidFill>
                  <a:schemeClr val="lt2"/>
                </a:solidFill>
              </a:defRPr>
            </a:lvl2pPr>
            <a:lvl3pPr lvl="2" rtl="0" algn="ctr">
              <a:lnSpc>
                <a:spcPct val="100000"/>
              </a:lnSpc>
              <a:spcBef>
                <a:spcPts val="0"/>
              </a:spcBef>
              <a:spcAft>
                <a:spcPts val="0"/>
              </a:spcAft>
              <a:buNone/>
              <a:defRPr b="1" sz="2000">
                <a:solidFill>
                  <a:schemeClr val="lt2"/>
                </a:solidFill>
              </a:defRPr>
            </a:lvl3pPr>
            <a:lvl4pPr lvl="3" rtl="0" algn="ctr">
              <a:lnSpc>
                <a:spcPct val="100000"/>
              </a:lnSpc>
              <a:spcBef>
                <a:spcPts val="0"/>
              </a:spcBef>
              <a:spcAft>
                <a:spcPts val="0"/>
              </a:spcAft>
              <a:buNone/>
              <a:defRPr b="1" sz="2000">
                <a:solidFill>
                  <a:schemeClr val="lt2"/>
                </a:solidFill>
              </a:defRPr>
            </a:lvl4pPr>
            <a:lvl5pPr lvl="4" rtl="0" algn="ctr">
              <a:lnSpc>
                <a:spcPct val="100000"/>
              </a:lnSpc>
              <a:spcBef>
                <a:spcPts val="0"/>
              </a:spcBef>
              <a:spcAft>
                <a:spcPts val="0"/>
              </a:spcAft>
              <a:buNone/>
              <a:defRPr b="1" sz="2000">
                <a:solidFill>
                  <a:schemeClr val="lt2"/>
                </a:solidFill>
              </a:defRPr>
            </a:lvl5pPr>
            <a:lvl6pPr lvl="5" rtl="0" algn="ctr">
              <a:lnSpc>
                <a:spcPct val="100000"/>
              </a:lnSpc>
              <a:spcBef>
                <a:spcPts val="0"/>
              </a:spcBef>
              <a:spcAft>
                <a:spcPts val="0"/>
              </a:spcAft>
              <a:buNone/>
              <a:defRPr b="1" sz="2000">
                <a:solidFill>
                  <a:schemeClr val="lt2"/>
                </a:solidFill>
              </a:defRPr>
            </a:lvl6pPr>
            <a:lvl7pPr lvl="6" rtl="0" algn="ctr">
              <a:lnSpc>
                <a:spcPct val="100000"/>
              </a:lnSpc>
              <a:spcBef>
                <a:spcPts val="0"/>
              </a:spcBef>
              <a:spcAft>
                <a:spcPts val="0"/>
              </a:spcAft>
              <a:buNone/>
              <a:defRPr b="1" sz="2000">
                <a:solidFill>
                  <a:schemeClr val="lt2"/>
                </a:solidFill>
              </a:defRPr>
            </a:lvl7pPr>
            <a:lvl8pPr lvl="7" rtl="0" algn="ctr">
              <a:lnSpc>
                <a:spcPct val="100000"/>
              </a:lnSpc>
              <a:spcBef>
                <a:spcPts val="0"/>
              </a:spcBef>
              <a:spcAft>
                <a:spcPts val="0"/>
              </a:spcAft>
              <a:buNone/>
              <a:defRPr b="1" sz="2000">
                <a:solidFill>
                  <a:schemeClr val="lt2"/>
                </a:solidFill>
              </a:defRPr>
            </a:lvl8pPr>
            <a:lvl9pPr lvl="8" rtl="0" algn="ctr">
              <a:lnSpc>
                <a:spcPct val="100000"/>
              </a:lnSpc>
              <a:spcBef>
                <a:spcPts val="0"/>
              </a:spcBef>
              <a:spcAft>
                <a:spcPts val="0"/>
              </a:spcAft>
              <a:buNone/>
              <a:defRPr b="1" sz="2000">
                <a:solidFill>
                  <a:schemeClr val="lt2"/>
                </a:solidFill>
              </a:defRPr>
            </a:lvl9pPr>
          </a:lstStyle>
          <a:p/>
        </p:txBody>
      </p:sp>
      <p:sp>
        <p:nvSpPr>
          <p:cNvPr id="143" name="Google Shape;143;p16"/>
          <p:cNvSpPr txBox="1"/>
          <p:nvPr>
            <p:ph idx="6" type="subTitle"/>
          </p:nvPr>
        </p:nvSpPr>
        <p:spPr>
          <a:xfrm>
            <a:off x="5973327" y="3065638"/>
            <a:ext cx="2606100" cy="93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44" name="Google Shape;144;p16"/>
          <p:cNvSpPr/>
          <p:nvPr/>
        </p:nvSpPr>
        <p:spPr>
          <a:xfrm flipH="1" rot="10800000">
            <a:off x="-819876" y="-1118137"/>
            <a:ext cx="2940000" cy="28263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6"/>
          <p:cNvSpPr/>
          <p:nvPr/>
        </p:nvSpPr>
        <p:spPr>
          <a:xfrm rot="-5400000">
            <a:off x="6998675" y="2838675"/>
            <a:ext cx="23604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16"/>
          <p:cNvPicPr preferRelativeResize="0"/>
          <p:nvPr/>
        </p:nvPicPr>
        <p:blipFill rotWithShape="1">
          <a:blip r:embed="rId2">
            <a:alphaModFix/>
          </a:blip>
          <a:srcRect b="69003" l="29526" r="50114" t="19301"/>
          <a:stretch/>
        </p:blipFill>
        <p:spPr>
          <a:xfrm rot="2700000">
            <a:off x="7406314" y="3687624"/>
            <a:ext cx="1858722" cy="1494799"/>
          </a:xfrm>
          <a:prstGeom prst="rect">
            <a:avLst/>
          </a:prstGeom>
          <a:noFill/>
          <a:ln>
            <a:noFill/>
          </a:ln>
        </p:spPr>
      </p:pic>
      <p:pic>
        <p:nvPicPr>
          <p:cNvPr id="147" name="Google Shape;147;p16"/>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TITLE_AND_TWO_COLUMNS_2_1">
    <p:spTree>
      <p:nvGrpSpPr>
        <p:cNvPr id="148" name="Shape 148"/>
        <p:cNvGrpSpPr/>
        <p:nvPr/>
      </p:nvGrpSpPr>
      <p:grpSpPr>
        <a:xfrm>
          <a:off x="0" y="0"/>
          <a:ext cx="0" cy="0"/>
          <a:chOff x="0" y="0"/>
          <a:chExt cx="0" cy="0"/>
        </a:xfrm>
      </p:grpSpPr>
      <p:sp>
        <p:nvSpPr>
          <p:cNvPr id="149" name="Google Shape;149;p17"/>
          <p:cNvSpPr txBox="1"/>
          <p:nvPr>
            <p:ph type="title"/>
          </p:nvPr>
        </p:nvSpPr>
        <p:spPr>
          <a:xfrm>
            <a:off x="4652438" y="363875"/>
            <a:ext cx="3906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a:lvl1pPr>
            <a:lvl2pPr lvl="1" rtl="0" algn="ctr">
              <a:spcBef>
                <a:spcPts val="0"/>
              </a:spcBef>
              <a:spcAft>
                <a:spcPts val="0"/>
              </a:spcAft>
              <a:buSzPts val="3100"/>
              <a:buNone/>
              <a:defRPr/>
            </a:lvl2pPr>
            <a:lvl3pPr lvl="2" rtl="0" algn="ctr">
              <a:spcBef>
                <a:spcPts val="0"/>
              </a:spcBef>
              <a:spcAft>
                <a:spcPts val="0"/>
              </a:spcAft>
              <a:buSzPts val="3100"/>
              <a:buNone/>
              <a:defRPr/>
            </a:lvl3pPr>
            <a:lvl4pPr lvl="3" rtl="0" algn="ctr">
              <a:spcBef>
                <a:spcPts val="0"/>
              </a:spcBef>
              <a:spcAft>
                <a:spcPts val="0"/>
              </a:spcAft>
              <a:buSzPts val="3100"/>
              <a:buNone/>
              <a:defRPr/>
            </a:lvl4pPr>
            <a:lvl5pPr lvl="4" rtl="0" algn="ctr">
              <a:spcBef>
                <a:spcPts val="0"/>
              </a:spcBef>
              <a:spcAft>
                <a:spcPts val="0"/>
              </a:spcAft>
              <a:buSzPts val="3100"/>
              <a:buNone/>
              <a:defRPr/>
            </a:lvl5pPr>
            <a:lvl6pPr lvl="5" rtl="0" algn="ctr">
              <a:spcBef>
                <a:spcPts val="0"/>
              </a:spcBef>
              <a:spcAft>
                <a:spcPts val="0"/>
              </a:spcAft>
              <a:buSzPts val="3100"/>
              <a:buNone/>
              <a:defRPr/>
            </a:lvl6pPr>
            <a:lvl7pPr lvl="6" rtl="0" algn="ctr">
              <a:spcBef>
                <a:spcPts val="0"/>
              </a:spcBef>
              <a:spcAft>
                <a:spcPts val="0"/>
              </a:spcAft>
              <a:buSzPts val="3100"/>
              <a:buNone/>
              <a:defRPr/>
            </a:lvl7pPr>
            <a:lvl8pPr lvl="7" rtl="0" algn="ctr">
              <a:spcBef>
                <a:spcPts val="0"/>
              </a:spcBef>
              <a:spcAft>
                <a:spcPts val="0"/>
              </a:spcAft>
              <a:buSzPts val="3100"/>
              <a:buNone/>
              <a:defRPr/>
            </a:lvl8pPr>
            <a:lvl9pPr lvl="8" rtl="0" algn="ctr">
              <a:spcBef>
                <a:spcPts val="0"/>
              </a:spcBef>
              <a:spcAft>
                <a:spcPts val="0"/>
              </a:spcAft>
              <a:buSzPts val="3100"/>
              <a:buNone/>
              <a:defRPr/>
            </a:lvl9pPr>
          </a:lstStyle>
          <a:p/>
        </p:txBody>
      </p:sp>
      <p:sp>
        <p:nvSpPr>
          <p:cNvPr id="150" name="Google Shape;150;p17"/>
          <p:cNvSpPr txBox="1"/>
          <p:nvPr>
            <p:ph idx="1" type="subTitle"/>
          </p:nvPr>
        </p:nvSpPr>
        <p:spPr>
          <a:xfrm>
            <a:off x="5724113" y="3503038"/>
            <a:ext cx="1734000" cy="333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1"/>
                </a:solidFill>
              </a:defRPr>
            </a:lvl1pPr>
            <a:lvl2pPr lvl="1" rtl="0" algn="ctr">
              <a:lnSpc>
                <a:spcPct val="100000"/>
              </a:lnSpc>
              <a:spcBef>
                <a:spcPts val="0"/>
              </a:spcBef>
              <a:spcAft>
                <a:spcPts val="0"/>
              </a:spcAft>
              <a:buNone/>
              <a:defRPr b="1" sz="2000">
                <a:solidFill>
                  <a:schemeClr val="accent1"/>
                </a:solidFill>
              </a:defRPr>
            </a:lvl2pPr>
            <a:lvl3pPr lvl="2" rtl="0" algn="ctr">
              <a:lnSpc>
                <a:spcPct val="100000"/>
              </a:lnSpc>
              <a:spcBef>
                <a:spcPts val="0"/>
              </a:spcBef>
              <a:spcAft>
                <a:spcPts val="0"/>
              </a:spcAft>
              <a:buNone/>
              <a:defRPr b="1" sz="2000">
                <a:solidFill>
                  <a:schemeClr val="accent1"/>
                </a:solidFill>
              </a:defRPr>
            </a:lvl3pPr>
            <a:lvl4pPr lvl="3" rtl="0" algn="ctr">
              <a:lnSpc>
                <a:spcPct val="100000"/>
              </a:lnSpc>
              <a:spcBef>
                <a:spcPts val="0"/>
              </a:spcBef>
              <a:spcAft>
                <a:spcPts val="0"/>
              </a:spcAft>
              <a:buNone/>
              <a:defRPr b="1" sz="2000">
                <a:solidFill>
                  <a:schemeClr val="accent1"/>
                </a:solidFill>
              </a:defRPr>
            </a:lvl4pPr>
            <a:lvl5pPr lvl="4" rtl="0" algn="ctr">
              <a:lnSpc>
                <a:spcPct val="100000"/>
              </a:lnSpc>
              <a:spcBef>
                <a:spcPts val="0"/>
              </a:spcBef>
              <a:spcAft>
                <a:spcPts val="0"/>
              </a:spcAft>
              <a:buNone/>
              <a:defRPr b="1" sz="2000">
                <a:solidFill>
                  <a:schemeClr val="accent1"/>
                </a:solidFill>
              </a:defRPr>
            </a:lvl5pPr>
            <a:lvl6pPr lvl="5" rtl="0" algn="ctr">
              <a:lnSpc>
                <a:spcPct val="100000"/>
              </a:lnSpc>
              <a:spcBef>
                <a:spcPts val="0"/>
              </a:spcBef>
              <a:spcAft>
                <a:spcPts val="0"/>
              </a:spcAft>
              <a:buNone/>
              <a:defRPr b="1" sz="2000">
                <a:solidFill>
                  <a:schemeClr val="accent1"/>
                </a:solidFill>
              </a:defRPr>
            </a:lvl6pPr>
            <a:lvl7pPr lvl="6" rtl="0" algn="ctr">
              <a:lnSpc>
                <a:spcPct val="100000"/>
              </a:lnSpc>
              <a:spcBef>
                <a:spcPts val="0"/>
              </a:spcBef>
              <a:spcAft>
                <a:spcPts val="0"/>
              </a:spcAft>
              <a:buNone/>
              <a:defRPr b="1" sz="2000">
                <a:solidFill>
                  <a:schemeClr val="accent1"/>
                </a:solidFill>
              </a:defRPr>
            </a:lvl7pPr>
            <a:lvl8pPr lvl="7" rtl="0" algn="ctr">
              <a:lnSpc>
                <a:spcPct val="100000"/>
              </a:lnSpc>
              <a:spcBef>
                <a:spcPts val="0"/>
              </a:spcBef>
              <a:spcAft>
                <a:spcPts val="0"/>
              </a:spcAft>
              <a:buNone/>
              <a:defRPr b="1" sz="2000">
                <a:solidFill>
                  <a:schemeClr val="accent1"/>
                </a:solidFill>
              </a:defRPr>
            </a:lvl8pPr>
            <a:lvl9pPr lvl="8" rtl="0" algn="ctr">
              <a:lnSpc>
                <a:spcPct val="100000"/>
              </a:lnSpc>
              <a:spcBef>
                <a:spcPts val="0"/>
              </a:spcBef>
              <a:spcAft>
                <a:spcPts val="0"/>
              </a:spcAft>
              <a:buNone/>
              <a:defRPr b="1" sz="2000">
                <a:solidFill>
                  <a:schemeClr val="accent1"/>
                </a:solidFill>
              </a:defRPr>
            </a:lvl9pPr>
          </a:lstStyle>
          <a:p/>
        </p:txBody>
      </p:sp>
      <p:sp>
        <p:nvSpPr>
          <p:cNvPr id="151" name="Google Shape;151;p17"/>
          <p:cNvSpPr txBox="1"/>
          <p:nvPr>
            <p:ph idx="2" type="subTitle"/>
          </p:nvPr>
        </p:nvSpPr>
        <p:spPr>
          <a:xfrm>
            <a:off x="4809713" y="3841615"/>
            <a:ext cx="3562800" cy="441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600"/>
            </a:lvl1pPr>
            <a:lvl2pPr lvl="1" rtl="0" algn="ctr">
              <a:lnSpc>
                <a:spcPct val="100000"/>
              </a:lnSpc>
              <a:spcBef>
                <a:spcPts val="0"/>
              </a:spcBef>
              <a:spcAft>
                <a:spcPts val="0"/>
              </a:spcAft>
              <a:buNone/>
              <a:defRPr sz="1600"/>
            </a:lvl2pPr>
            <a:lvl3pPr lvl="2" rtl="0" algn="ctr">
              <a:lnSpc>
                <a:spcPct val="100000"/>
              </a:lnSpc>
              <a:spcBef>
                <a:spcPts val="0"/>
              </a:spcBef>
              <a:spcAft>
                <a:spcPts val="0"/>
              </a:spcAft>
              <a:buNone/>
              <a:defRPr sz="1600"/>
            </a:lvl3pPr>
            <a:lvl4pPr lvl="3" rtl="0" algn="ctr">
              <a:lnSpc>
                <a:spcPct val="100000"/>
              </a:lnSpc>
              <a:spcBef>
                <a:spcPts val="0"/>
              </a:spcBef>
              <a:spcAft>
                <a:spcPts val="0"/>
              </a:spcAft>
              <a:buNone/>
              <a:defRPr sz="1600"/>
            </a:lvl4pPr>
            <a:lvl5pPr lvl="4" rtl="0" algn="ctr">
              <a:lnSpc>
                <a:spcPct val="100000"/>
              </a:lnSpc>
              <a:spcBef>
                <a:spcPts val="0"/>
              </a:spcBef>
              <a:spcAft>
                <a:spcPts val="0"/>
              </a:spcAft>
              <a:buNone/>
              <a:defRPr sz="1600"/>
            </a:lvl5pPr>
            <a:lvl6pPr lvl="5" rtl="0" algn="ctr">
              <a:lnSpc>
                <a:spcPct val="100000"/>
              </a:lnSpc>
              <a:spcBef>
                <a:spcPts val="0"/>
              </a:spcBef>
              <a:spcAft>
                <a:spcPts val="0"/>
              </a:spcAft>
              <a:buNone/>
              <a:defRPr sz="1600"/>
            </a:lvl6pPr>
            <a:lvl7pPr lvl="6" rtl="0" algn="ctr">
              <a:lnSpc>
                <a:spcPct val="100000"/>
              </a:lnSpc>
              <a:spcBef>
                <a:spcPts val="0"/>
              </a:spcBef>
              <a:spcAft>
                <a:spcPts val="0"/>
              </a:spcAft>
              <a:buNone/>
              <a:defRPr sz="1600"/>
            </a:lvl7pPr>
            <a:lvl8pPr lvl="7" rtl="0" algn="ctr">
              <a:lnSpc>
                <a:spcPct val="100000"/>
              </a:lnSpc>
              <a:spcBef>
                <a:spcPts val="0"/>
              </a:spcBef>
              <a:spcAft>
                <a:spcPts val="0"/>
              </a:spcAft>
              <a:buNone/>
              <a:defRPr sz="1600"/>
            </a:lvl8pPr>
            <a:lvl9pPr lvl="8" rtl="0" algn="ctr">
              <a:lnSpc>
                <a:spcPct val="100000"/>
              </a:lnSpc>
              <a:spcBef>
                <a:spcPts val="0"/>
              </a:spcBef>
              <a:spcAft>
                <a:spcPts val="0"/>
              </a:spcAft>
              <a:buNone/>
              <a:defRPr sz="1600"/>
            </a:lvl9pPr>
          </a:lstStyle>
          <a:p/>
        </p:txBody>
      </p:sp>
      <p:sp>
        <p:nvSpPr>
          <p:cNvPr id="152" name="Google Shape;152;p17"/>
          <p:cNvSpPr txBox="1"/>
          <p:nvPr>
            <p:ph idx="3" type="subTitle"/>
          </p:nvPr>
        </p:nvSpPr>
        <p:spPr>
          <a:xfrm>
            <a:off x="5722463" y="1471925"/>
            <a:ext cx="1737300" cy="323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1"/>
                </a:solidFill>
              </a:defRPr>
            </a:lvl1pPr>
            <a:lvl2pPr lvl="1" rtl="0" algn="ctr">
              <a:lnSpc>
                <a:spcPct val="100000"/>
              </a:lnSpc>
              <a:spcBef>
                <a:spcPts val="0"/>
              </a:spcBef>
              <a:spcAft>
                <a:spcPts val="0"/>
              </a:spcAft>
              <a:buNone/>
              <a:defRPr b="1" sz="2000">
                <a:solidFill>
                  <a:schemeClr val="accent1"/>
                </a:solidFill>
              </a:defRPr>
            </a:lvl2pPr>
            <a:lvl3pPr lvl="2" rtl="0" algn="ctr">
              <a:lnSpc>
                <a:spcPct val="100000"/>
              </a:lnSpc>
              <a:spcBef>
                <a:spcPts val="0"/>
              </a:spcBef>
              <a:spcAft>
                <a:spcPts val="0"/>
              </a:spcAft>
              <a:buNone/>
              <a:defRPr b="1" sz="2000">
                <a:solidFill>
                  <a:schemeClr val="accent1"/>
                </a:solidFill>
              </a:defRPr>
            </a:lvl3pPr>
            <a:lvl4pPr lvl="3" rtl="0" algn="ctr">
              <a:lnSpc>
                <a:spcPct val="100000"/>
              </a:lnSpc>
              <a:spcBef>
                <a:spcPts val="0"/>
              </a:spcBef>
              <a:spcAft>
                <a:spcPts val="0"/>
              </a:spcAft>
              <a:buNone/>
              <a:defRPr b="1" sz="2000">
                <a:solidFill>
                  <a:schemeClr val="accent1"/>
                </a:solidFill>
              </a:defRPr>
            </a:lvl4pPr>
            <a:lvl5pPr lvl="4" rtl="0" algn="ctr">
              <a:lnSpc>
                <a:spcPct val="100000"/>
              </a:lnSpc>
              <a:spcBef>
                <a:spcPts val="0"/>
              </a:spcBef>
              <a:spcAft>
                <a:spcPts val="0"/>
              </a:spcAft>
              <a:buNone/>
              <a:defRPr b="1" sz="2000">
                <a:solidFill>
                  <a:schemeClr val="accent1"/>
                </a:solidFill>
              </a:defRPr>
            </a:lvl5pPr>
            <a:lvl6pPr lvl="5" rtl="0" algn="ctr">
              <a:lnSpc>
                <a:spcPct val="100000"/>
              </a:lnSpc>
              <a:spcBef>
                <a:spcPts val="0"/>
              </a:spcBef>
              <a:spcAft>
                <a:spcPts val="0"/>
              </a:spcAft>
              <a:buNone/>
              <a:defRPr b="1" sz="2000">
                <a:solidFill>
                  <a:schemeClr val="accent1"/>
                </a:solidFill>
              </a:defRPr>
            </a:lvl6pPr>
            <a:lvl7pPr lvl="6" rtl="0" algn="ctr">
              <a:lnSpc>
                <a:spcPct val="100000"/>
              </a:lnSpc>
              <a:spcBef>
                <a:spcPts val="0"/>
              </a:spcBef>
              <a:spcAft>
                <a:spcPts val="0"/>
              </a:spcAft>
              <a:buNone/>
              <a:defRPr b="1" sz="2000">
                <a:solidFill>
                  <a:schemeClr val="accent1"/>
                </a:solidFill>
              </a:defRPr>
            </a:lvl7pPr>
            <a:lvl8pPr lvl="7" rtl="0" algn="ctr">
              <a:lnSpc>
                <a:spcPct val="100000"/>
              </a:lnSpc>
              <a:spcBef>
                <a:spcPts val="0"/>
              </a:spcBef>
              <a:spcAft>
                <a:spcPts val="0"/>
              </a:spcAft>
              <a:buNone/>
              <a:defRPr b="1" sz="2000">
                <a:solidFill>
                  <a:schemeClr val="accent1"/>
                </a:solidFill>
              </a:defRPr>
            </a:lvl8pPr>
            <a:lvl9pPr lvl="8" rtl="0" algn="ctr">
              <a:lnSpc>
                <a:spcPct val="100000"/>
              </a:lnSpc>
              <a:spcBef>
                <a:spcPts val="0"/>
              </a:spcBef>
              <a:spcAft>
                <a:spcPts val="0"/>
              </a:spcAft>
              <a:buNone/>
              <a:defRPr b="1" sz="2000">
                <a:solidFill>
                  <a:schemeClr val="accent1"/>
                </a:solidFill>
              </a:defRPr>
            </a:lvl9pPr>
          </a:lstStyle>
          <a:p/>
        </p:txBody>
      </p:sp>
      <p:sp>
        <p:nvSpPr>
          <p:cNvPr id="153" name="Google Shape;153;p17"/>
          <p:cNvSpPr txBox="1"/>
          <p:nvPr>
            <p:ph idx="4" type="subTitle"/>
          </p:nvPr>
        </p:nvSpPr>
        <p:spPr>
          <a:xfrm>
            <a:off x="4808063" y="1814382"/>
            <a:ext cx="3566100" cy="434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700"/>
            </a:lvl1pPr>
            <a:lvl2pPr lvl="1" rtl="0" algn="ctr">
              <a:lnSpc>
                <a:spcPct val="100000"/>
              </a:lnSpc>
              <a:spcBef>
                <a:spcPts val="0"/>
              </a:spcBef>
              <a:spcAft>
                <a:spcPts val="0"/>
              </a:spcAft>
              <a:buNone/>
              <a:defRPr sz="1700"/>
            </a:lvl2pPr>
            <a:lvl3pPr lvl="2" rtl="0" algn="ctr">
              <a:lnSpc>
                <a:spcPct val="100000"/>
              </a:lnSpc>
              <a:spcBef>
                <a:spcPts val="0"/>
              </a:spcBef>
              <a:spcAft>
                <a:spcPts val="0"/>
              </a:spcAft>
              <a:buNone/>
              <a:defRPr sz="1700"/>
            </a:lvl3pPr>
            <a:lvl4pPr lvl="3" rtl="0" algn="ctr">
              <a:lnSpc>
                <a:spcPct val="100000"/>
              </a:lnSpc>
              <a:spcBef>
                <a:spcPts val="0"/>
              </a:spcBef>
              <a:spcAft>
                <a:spcPts val="0"/>
              </a:spcAft>
              <a:buNone/>
              <a:defRPr sz="1700"/>
            </a:lvl4pPr>
            <a:lvl5pPr lvl="4" rtl="0" algn="ctr">
              <a:lnSpc>
                <a:spcPct val="100000"/>
              </a:lnSpc>
              <a:spcBef>
                <a:spcPts val="0"/>
              </a:spcBef>
              <a:spcAft>
                <a:spcPts val="0"/>
              </a:spcAft>
              <a:buNone/>
              <a:defRPr sz="1700"/>
            </a:lvl5pPr>
            <a:lvl6pPr lvl="5" rtl="0" algn="ctr">
              <a:lnSpc>
                <a:spcPct val="100000"/>
              </a:lnSpc>
              <a:spcBef>
                <a:spcPts val="0"/>
              </a:spcBef>
              <a:spcAft>
                <a:spcPts val="0"/>
              </a:spcAft>
              <a:buNone/>
              <a:defRPr sz="1700"/>
            </a:lvl6pPr>
            <a:lvl7pPr lvl="6" rtl="0" algn="ctr">
              <a:lnSpc>
                <a:spcPct val="100000"/>
              </a:lnSpc>
              <a:spcBef>
                <a:spcPts val="0"/>
              </a:spcBef>
              <a:spcAft>
                <a:spcPts val="0"/>
              </a:spcAft>
              <a:buNone/>
              <a:defRPr sz="1700"/>
            </a:lvl7pPr>
            <a:lvl8pPr lvl="7" rtl="0" algn="ctr">
              <a:lnSpc>
                <a:spcPct val="100000"/>
              </a:lnSpc>
              <a:spcBef>
                <a:spcPts val="0"/>
              </a:spcBef>
              <a:spcAft>
                <a:spcPts val="0"/>
              </a:spcAft>
              <a:buNone/>
              <a:defRPr sz="1700"/>
            </a:lvl8pPr>
            <a:lvl9pPr lvl="8" rtl="0" algn="ctr">
              <a:lnSpc>
                <a:spcPct val="100000"/>
              </a:lnSpc>
              <a:spcBef>
                <a:spcPts val="0"/>
              </a:spcBef>
              <a:spcAft>
                <a:spcPts val="0"/>
              </a:spcAft>
              <a:buNone/>
              <a:defRPr sz="1700"/>
            </a:lvl9pPr>
          </a:lstStyle>
          <a:p/>
        </p:txBody>
      </p:sp>
      <p:sp>
        <p:nvSpPr>
          <p:cNvPr id="154" name="Google Shape;154;p17"/>
          <p:cNvSpPr txBox="1"/>
          <p:nvPr>
            <p:ph idx="5" type="subTitle"/>
          </p:nvPr>
        </p:nvSpPr>
        <p:spPr>
          <a:xfrm>
            <a:off x="5722463" y="2496861"/>
            <a:ext cx="1737300" cy="32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1"/>
                </a:solidFill>
              </a:defRPr>
            </a:lvl1pPr>
            <a:lvl2pPr lvl="1" rtl="0" algn="ctr">
              <a:lnSpc>
                <a:spcPct val="100000"/>
              </a:lnSpc>
              <a:spcBef>
                <a:spcPts val="0"/>
              </a:spcBef>
              <a:spcAft>
                <a:spcPts val="0"/>
              </a:spcAft>
              <a:buNone/>
              <a:defRPr b="1" sz="2000">
                <a:solidFill>
                  <a:schemeClr val="accent1"/>
                </a:solidFill>
              </a:defRPr>
            </a:lvl2pPr>
            <a:lvl3pPr lvl="2" rtl="0" algn="ctr">
              <a:lnSpc>
                <a:spcPct val="100000"/>
              </a:lnSpc>
              <a:spcBef>
                <a:spcPts val="0"/>
              </a:spcBef>
              <a:spcAft>
                <a:spcPts val="0"/>
              </a:spcAft>
              <a:buNone/>
              <a:defRPr b="1" sz="2000">
                <a:solidFill>
                  <a:schemeClr val="accent1"/>
                </a:solidFill>
              </a:defRPr>
            </a:lvl3pPr>
            <a:lvl4pPr lvl="3" rtl="0" algn="ctr">
              <a:lnSpc>
                <a:spcPct val="100000"/>
              </a:lnSpc>
              <a:spcBef>
                <a:spcPts val="0"/>
              </a:spcBef>
              <a:spcAft>
                <a:spcPts val="0"/>
              </a:spcAft>
              <a:buNone/>
              <a:defRPr b="1" sz="2000">
                <a:solidFill>
                  <a:schemeClr val="accent1"/>
                </a:solidFill>
              </a:defRPr>
            </a:lvl4pPr>
            <a:lvl5pPr lvl="4" rtl="0" algn="ctr">
              <a:lnSpc>
                <a:spcPct val="100000"/>
              </a:lnSpc>
              <a:spcBef>
                <a:spcPts val="0"/>
              </a:spcBef>
              <a:spcAft>
                <a:spcPts val="0"/>
              </a:spcAft>
              <a:buNone/>
              <a:defRPr b="1" sz="2000">
                <a:solidFill>
                  <a:schemeClr val="accent1"/>
                </a:solidFill>
              </a:defRPr>
            </a:lvl5pPr>
            <a:lvl6pPr lvl="5" rtl="0" algn="ctr">
              <a:lnSpc>
                <a:spcPct val="100000"/>
              </a:lnSpc>
              <a:spcBef>
                <a:spcPts val="0"/>
              </a:spcBef>
              <a:spcAft>
                <a:spcPts val="0"/>
              </a:spcAft>
              <a:buNone/>
              <a:defRPr b="1" sz="2000">
                <a:solidFill>
                  <a:schemeClr val="accent1"/>
                </a:solidFill>
              </a:defRPr>
            </a:lvl6pPr>
            <a:lvl7pPr lvl="6" rtl="0" algn="ctr">
              <a:lnSpc>
                <a:spcPct val="100000"/>
              </a:lnSpc>
              <a:spcBef>
                <a:spcPts val="0"/>
              </a:spcBef>
              <a:spcAft>
                <a:spcPts val="0"/>
              </a:spcAft>
              <a:buNone/>
              <a:defRPr b="1" sz="2000">
                <a:solidFill>
                  <a:schemeClr val="accent1"/>
                </a:solidFill>
              </a:defRPr>
            </a:lvl7pPr>
            <a:lvl8pPr lvl="7" rtl="0" algn="ctr">
              <a:lnSpc>
                <a:spcPct val="100000"/>
              </a:lnSpc>
              <a:spcBef>
                <a:spcPts val="0"/>
              </a:spcBef>
              <a:spcAft>
                <a:spcPts val="0"/>
              </a:spcAft>
              <a:buNone/>
              <a:defRPr b="1" sz="2000">
                <a:solidFill>
                  <a:schemeClr val="accent1"/>
                </a:solidFill>
              </a:defRPr>
            </a:lvl8pPr>
            <a:lvl9pPr lvl="8" rtl="0" algn="ctr">
              <a:lnSpc>
                <a:spcPct val="100000"/>
              </a:lnSpc>
              <a:spcBef>
                <a:spcPts val="0"/>
              </a:spcBef>
              <a:spcAft>
                <a:spcPts val="0"/>
              </a:spcAft>
              <a:buNone/>
              <a:defRPr b="1" sz="2000">
                <a:solidFill>
                  <a:schemeClr val="accent1"/>
                </a:solidFill>
              </a:defRPr>
            </a:lvl9pPr>
          </a:lstStyle>
          <a:p/>
        </p:txBody>
      </p:sp>
      <p:sp>
        <p:nvSpPr>
          <p:cNvPr id="155" name="Google Shape;155;p17"/>
          <p:cNvSpPr txBox="1"/>
          <p:nvPr>
            <p:ph idx="6" type="subTitle"/>
          </p:nvPr>
        </p:nvSpPr>
        <p:spPr>
          <a:xfrm>
            <a:off x="4808063" y="2830798"/>
            <a:ext cx="3566100" cy="438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sz="1700"/>
            </a:lvl1pPr>
            <a:lvl2pPr lvl="1" rtl="0" algn="ctr">
              <a:lnSpc>
                <a:spcPct val="100000"/>
              </a:lnSpc>
              <a:spcBef>
                <a:spcPts val="0"/>
              </a:spcBef>
              <a:spcAft>
                <a:spcPts val="0"/>
              </a:spcAft>
              <a:buNone/>
              <a:defRPr sz="1700"/>
            </a:lvl2pPr>
            <a:lvl3pPr lvl="2" rtl="0" algn="ctr">
              <a:lnSpc>
                <a:spcPct val="100000"/>
              </a:lnSpc>
              <a:spcBef>
                <a:spcPts val="0"/>
              </a:spcBef>
              <a:spcAft>
                <a:spcPts val="0"/>
              </a:spcAft>
              <a:buNone/>
              <a:defRPr sz="1700"/>
            </a:lvl3pPr>
            <a:lvl4pPr lvl="3" rtl="0" algn="ctr">
              <a:lnSpc>
                <a:spcPct val="100000"/>
              </a:lnSpc>
              <a:spcBef>
                <a:spcPts val="0"/>
              </a:spcBef>
              <a:spcAft>
                <a:spcPts val="0"/>
              </a:spcAft>
              <a:buNone/>
              <a:defRPr sz="1700"/>
            </a:lvl4pPr>
            <a:lvl5pPr lvl="4" rtl="0" algn="ctr">
              <a:lnSpc>
                <a:spcPct val="100000"/>
              </a:lnSpc>
              <a:spcBef>
                <a:spcPts val="0"/>
              </a:spcBef>
              <a:spcAft>
                <a:spcPts val="0"/>
              </a:spcAft>
              <a:buNone/>
              <a:defRPr sz="1700"/>
            </a:lvl5pPr>
            <a:lvl6pPr lvl="5" rtl="0" algn="ctr">
              <a:lnSpc>
                <a:spcPct val="100000"/>
              </a:lnSpc>
              <a:spcBef>
                <a:spcPts val="0"/>
              </a:spcBef>
              <a:spcAft>
                <a:spcPts val="0"/>
              </a:spcAft>
              <a:buNone/>
              <a:defRPr sz="1700"/>
            </a:lvl6pPr>
            <a:lvl7pPr lvl="6" rtl="0" algn="ctr">
              <a:lnSpc>
                <a:spcPct val="100000"/>
              </a:lnSpc>
              <a:spcBef>
                <a:spcPts val="0"/>
              </a:spcBef>
              <a:spcAft>
                <a:spcPts val="0"/>
              </a:spcAft>
              <a:buNone/>
              <a:defRPr sz="1700"/>
            </a:lvl7pPr>
            <a:lvl8pPr lvl="7" rtl="0" algn="ctr">
              <a:lnSpc>
                <a:spcPct val="100000"/>
              </a:lnSpc>
              <a:spcBef>
                <a:spcPts val="0"/>
              </a:spcBef>
              <a:spcAft>
                <a:spcPts val="0"/>
              </a:spcAft>
              <a:buNone/>
              <a:defRPr sz="1700"/>
            </a:lvl8pPr>
            <a:lvl9pPr lvl="8" rtl="0" algn="ctr">
              <a:lnSpc>
                <a:spcPct val="100000"/>
              </a:lnSpc>
              <a:spcBef>
                <a:spcPts val="0"/>
              </a:spcBef>
              <a:spcAft>
                <a:spcPts val="0"/>
              </a:spcAft>
              <a:buNone/>
              <a:defRPr sz="1700"/>
            </a:lvl9pPr>
          </a:lstStyle>
          <a:p/>
        </p:txBody>
      </p:sp>
      <p:sp>
        <p:nvSpPr>
          <p:cNvPr id="156" name="Google Shape;156;p17"/>
          <p:cNvSpPr/>
          <p:nvPr/>
        </p:nvSpPr>
        <p:spPr>
          <a:xfrm>
            <a:off x="8456375" y="862025"/>
            <a:ext cx="261350" cy="27577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7"/>
          <p:cNvSpPr/>
          <p:nvPr/>
        </p:nvSpPr>
        <p:spPr>
          <a:xfrm>
            <a:off x="8797038" y="1174350"/>
            <a:ext cx="124425" cy="130675"/>
          </a:xfrm>
          <a:custGeom>
            <a:rect b="b" l="l" r="r" t="t"/>
            <a:pathLst>
              <a:path extrusionOk="0" h="5227" w="4977">
                <a:moveTo>
                  <a:pt x="2637" y="0"/>
                </a:moveTo>
                <a:cubicBezTo>
                  <a:pt x="1479" y="0"/>
                  <a:pt x="323" y="1367"/>
                  <a:pt x="60" y="2400"/>
                </a:cubicBezTo>
                <a:cubicBezTo>
                  <a:pt x="12" y="2578"/>
                  <a:pt x="0" y="2757"/>
                  <a:pt x="12" y="2935"/>
                </a:cubicBezTo>
                <a:cubicBezTo>
                  <a:pt x="95" y="3709"/>
                  <a:pt x="703" y="4412"/>
                  <a:pt x="1286" y="4852"/>
                </a:cubicBezTo>
                <a:cubicBezTo>
                  <a:pt x="1601" y="5114"/>
                  <a:pt x="1956" y="5227"/>
                  <a:pt x="2313" y="5227"/>
                </a:cubicBezTo>
                <a:cubicBezTo>
                  <a:pt x="3078" y="5227"/>
                  <a:pt x="3849" y="4709"/>
                  <a:pt x="4239" y="4019"/>
                </a:cubicBezTo>
                <a:cubicBezTo>
                  <a:pt x="4977" y="2769"/>
                  <a:pt x="4572" y="387"/>
                  <a:pt x="2929" y="30"/>
                </a:cubicBezTo>
                <a:cubicBezTo>
                  <a:pt x="2832" y="10"/>
                  <a:pt x="2735" y="0"/>
                  <a:pt x="2637"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 name="Google Shape;158;p17"/>
          <p:cNvPicPr preferRelativeResize="0"/>
          <p:nvPr/>
        </p:nvPicPr>
        <p:blipFill>
          <a:blip r:embed="rId2">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2_1_1">
    <p:spTree>
      <p:nvGrpSpPr>
        <p:cNvPr id="159" name="Shape 159"/>
        <p:cNvGrpSpPr/>
        <p:nvPr/>
      </p:nvGrpSpPr>
      <p:grpSpPr>
        <a:xfrm>
          <a:off x="0" y="0"/>
          <a:ext cx="0" cy="0"/>
          <a:chOff x="0" y="0"/>
          <a:chExt cx="0" cy="0"/>
        </a:xfrm>
      </p:grpSpPr>
      <p:sp>
        <p:nvSpPr>
          <p:cNvPr id="160" name="Google Shape;160;p18"/>
          <p:cNvSpPr txBox="1"/>
          <p:nvPr>
            <p:ph type="title"/>
          </p:nvPr>
        </p:nvSpPr>
        <p:spPr>
          <a:xfrm>
            <a:off x="360447" y="363875"/>
            <a:ext cx="3858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a:lvl1pPr>
            <a:lvl2pPr lvl="1" rtl="0" algn="ctr">
              <a:spcBef>
                <a:spcPts val="0"/>
              </a:spcBef>
              <a:spcAft>
                <a:spcPts val="0"/>
              </a:spcAft>
              <a:buSzPts val="3100"/>
              <a:buNone/>
              <a:defRPr/>
            </a:lvl2pPr>
            <a:lvl3pPr lvl="2" rtl="0" algn="ctr">
              <a:spcBef>
                <a:spcPts val="0"/>
              </a:spcBef>
              <a:spcAft>
                <a:spcPts val="0"/>
              </a:spcAft>
              <a:buSzPts val="3100"/>
              <a:buNone/>
              <a:defRPr/>
            </a:lvl3pPr>
            <a:lvl4pPr lvl="3" rtl="0" algn="ctr">
              <a:spcBef>
                <a:spcPts val="0"/>
              </a:spcBef>
              <a:spcAft>
                <a:spcPts val="0"/>
              </a:spcAft>
              <a:buSzPts val="3100"/>
              <a:buNone/>
              <a:defRPr/>
            </a:lvl4pPr>
            <a:lvl5pPr lvl="4" rtl="0" algn="ctr">
              <a:spcBef>
                <a:spcPts val="0"/>
              </a:spcBef>
              <a:spcAft>
                <a:spcPts val="0"/>
              </a:spcAft>
              <a:buSzPts val="3100"/>
              <a:buNone/>
              <a:defRPr/>
            </a:lvl5pPr>
            <a:lvl6pPr lvl="5" rtl="0" algn="ctr">
              <a:spcBef>
                <a:spcPts val="0"/>
              </a:spcBef>
              <a:spcAft>
                <a:spcPts val="0"/>
              </a:spcAft>
              <a:buSzPts val="3100"/>
              <a:buNone/>
              <a:defRPr/>
            </a:lvl6pPr>
            <a:lvl7pPr lvl="6" rtl="0" algn="ctr">
              <a:spcBef>
                <a:spcPts val="0"/>
              </a:spcBef>
              <a:spcAft>
                <a:spcPts val="0"/>
              </a:spcAft>
              <a:buSzPts val="3100"/>
              <a:buNone/>
              <a:defRPr/>
            </a:lvl7pPr>
            <a:lvl8pPr lvl="7" rtl="0" algn="ctr">
              <a:spcBef>
                <a:spcPts val="0"/>
              </a:spcBef>
              <a:spcAft>
                <a:spcPts val="0"/>
              </a:spcAft>
              <a:buSzPts val="3100"/>
              <a:buNone/>
              <a:defRPr/>
            </a:lvl8pPr>
            <a:lvl9pPr lvl="8" rtl="0" algn="ctr">
              <a:spcBef>
                <a:spcPts val="0"/>
              </a:spcBef>
              <a:spcAft>
                <a:spcPts val="0"/>
              </a:spcAft>
              <a:buSzPts val="3100"/>
              <a:buNone/>
              <a:defRPr/>
            </a:lvl9pPr>
          </a:lstStyle>
          <a:p/>
        </p:txBody>
      </p:sp>
      <p:sp>
        <p:nvSpPr>
          <p:cNvPr id="161" name="Google Shape;161;p18"/>
          <p:cNvSpPr txBox="1"/>
          <p:nvPr>
            <p:ph idx="1" type="subTitle"/>
          </p:nvPr>
        </p:nvSpPr>
        <p:spPr>
          <a:xfrm>
            <a:off x="973197" y="1471925"/>
            <a:ext cx="2633400" cy="441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1"/>
                </a:solidFill>
              </a:defRPr>
            </a:lvl1pPr>
            <a:lvl2pPr lvl="1" rtl="0" algn="ctr">
              <a:lnSpc>
                <a:spcPct val="100000"/>
              </a:lnSpc>
              <a:spcBef>
                <a:spcPts val="0"/>
              </a:spcBef>
              <a:spcAft>
                <a:spcPts val="0"/>
              </a:spcAft>
              <a:buNone/>
              <a:defRPr b="1" sz="2000">
                <a:solidFill>
                  <a:schemeClr val="accent1"/>
                </a:solidFill>
              </a:defRPr>
            </a:lvl2pPr>
            <a:lvl3pPr lvl="2" rtl="0" algn="ctr">
              <a:lnSpc>
                <a:spcPct val="100000"/>
              </a:lnSpc>
              <a:spcBef>
                <a:spcPts val="0"/>
              </a:spcBef>
              <a:spcAft>
                <a:spcPts val="0"/>
              </a:spcAft>
              <a:buNone/>
              <a:defRPr b="1" sz="2000">
                <a:solidFill>
                  <a:schemeClr val="accent1"/>
                </a:solidFill>
              </a:defRPr>
            </a:lvl3pPr>
            <a:lvl4pPr lvl="3" rtl="0" algn="ctr">
              <a:lnSpc>
                <a:spcPct val="100000"/>
              </a:lnSpc>
              <a:spcBef>
                <a:spcPts val="0"/>
              </a:spcBef>
              <a:spcAft>
                <a:spcPts val="0"/>
              </a:spcAft>
              <a:buNone/>
              <a:defRPr b="1" sz="2000">
                <a:solidFill>
                  <a:schemeClr val="accent1"/>
                </a:solidFill>
              </a:defRPr>
            </a:lvl4pPr>
            <a:lvl5pPr lvl="4" rtl="0" algn="ctr">
              <a:lnSpc>
                <a:spcPct val="100000"/>
              </a:lnSpc>
              <a:spcBef>
                <a:spcPts val="0"/>
              </a:spcBef>
              <a:spcAft>
                <a:spcPts val="0"/>
              </a:spcAft>
              <a:buNone/>
              <a:defRPr b="1" sz="2000">
                <a:solidFill>
                  <a:schemeClr val="accent1"/>
                </a:solidFill>
              </a:defRPr>
            </a:lvl5pPr>
            <a:lvl6pPr lvl="5" rtl="0" algn="ctr">
              <a:lnSpc>
                <a:spcPct val="100000"/>
              </a:lnSpc>
              <a:spcBef>
                <a:spcPts val="0"/>
              </a:spcBef>
              <a:spcAft>
                <a:spcPts val="0"/>
              </a:spcAft>
              <a:buNone/>
              <a:defRPr b="1" sz="2000">
                <a:solidFill>
                  <a:schemeClr val="accent1"/>
                </a:solidFill>
              </a:defRPr>
            </a:lvl6pPr>
            <a:lvl7pPr lvl="6" rtl="0" algn="ctr">
              <a:lnSpc>
                <a:spcPct val="100000"/>
              </a:lnSpc>
              <a:spcBef>
                <a:spcPts val="0"/>
              </a:spcBef>
              <a:spcAft>
                <a:spcPts val="0"/>
              </a:spcAft>
              <a:buNone/>
              <a:defRPr b="1" sz="2000">
                <a:solidFill>
                  <a:schemeClr val="accent1"/>
                </a:solidFill>
              </a:defRPr>
            </a:lvl7pPr>
            <a:lvl8pPr lvl="7" rtl="0" algn="ctr">
              <a:lnSpc>
                <a:spcPct val="100000"/>
              </a:lnSpc>
              <a:spcBef>
                <a:spcPts val="0"/>
              </a:spcBef>
              <a:spcAft>
                <a:spcPts val="0"/>
              </a:spcAft>
              <a:buNone/>
              <a:defRPr b="1" sz="2000">
                <a:solidFill>
                  <a:schemeClr val="accent1"/>
                </a:solidFill>
              </a:defRPr>
            </a:lvl8pPr>
            <a:lvl9pPr lvl="8" rtl="0" algn="ctr">
              <a:lnSpc>
                <a:spcPct val="100000"/>
              </a:lnSpc>
              <a:spcBef>
                <a:spcPts val="0"/>
              </a:spcBef>
              <a:spcAft>
                <a:spcPts val="0"/>
              </a:spcAft>
              <a:buNone/>
              <a:defRPr b="1" sz="2000">
                <a:solidFill>
                  <a:schemeClr val="accent1"/>
                </a:solidFill>
              </a:defRPr>
            </a:lvl9pPr>
          </a:lstStyle>
          <a:p/>
        </p:txBody>
      </p:sp>
      <p:sp>
        <p:nvSpPr>
          <p:cNvPr id="162" name="Google Shape;162;p18"/>
          <p:cNvSpPr txBox="1"/>
          <p:nvPr>
            <p:ph idx="2" type="subTitle"/>
          </p:nvPr>
        </p:nvSpPr>
        <p:spPr>
          <a:xfrm>
            <a:off x="1035174" y="1913825"/>
            <a:ext cx="2509500" cy="6219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700"/>
            </a:lvl1pPr>
            <a:lvl2pPr lvl="1" rtl="0" algn="ctr">
              <a:spcBef>
                <a:spcPts val="0"/>
              </a:spcBef>
              <a:spcAft>
                <a:spcPts val="0"/>
              </a:spcAft>
              <a:buNone/>
              <a:defRPr sz="1700"/>
            </a:lvl2pPr>
            <a:lvl3pPr lvl="2" rtl="0" algn="ctr">
              <a:spcBef>
                <a:spcPts val="0"/>
              </a:spcBef>
              <a:spcAft>
                <a:spcPts val="0"/>
              </a:spcAft>
              <a:buNone/>
              <a:defRPr sz="1700"/>
            </a:lvl3pPr>
            <a:lvl4pPr lvl="3" rtl="0" algn="ctr">
              <a:spcBef>
                <a:spcPts val="0"/>
              </a:spcBef>
              <a:spcAft>
                <a:spcPts val="0"/>
              </a:spcAft>
              <a:buNone/>
              <a:defRPr sz="1700"/>
            </a:lvl4pPr>
            <a:lvl5pPr lvl="4" rtl="0" algn="ctr">
              <a:spcBef>
                <a:spcPts val="0"/>
              </a:spcBef>
              <a:spcAft>
                <a:spcPts val="0"/>
              </a:spcAft>
              <a:buNone/>
              <a:defRPr sz="1700"/>
            </a:lvl5pPr>
            <a:lvl6pPr lvl="5" rtl="0" algn="ctr">
              <a:spcBef>
                <a:spcPts val="0"/>
              </a:spcBef>
              <a:spcAft>
                <a:spcPts val="0"/>
              </a:spcAft>
              <a:buNone/>
              <a:defRPr sz="1700"/>
            </a:lvl6pPr>
            <a:lvl7pPr lvl="6" rtl="0" algn="ctr">
              <a:spcBef>
                <a:spcPts val="0"/>
              </a:spcBef>
              <a:spcAft>
                <a:spcPts val="0"/>
              </a:spcAft>
              <a:buNone/>
              <a:defRPr sz="1700"/>
            </a:lvl7pPr>
            <a:lvl8pPr lvl="7" rtl="0" algn="ctr">
              <a:spcBef>
                <a:spcPts val="0"/>
              </a:spcBef>
              <a:spcAft>
                <a:spcPts val="0"/>
              </a:spcAft>
              <a:buNone/>
              <a:defRPr sz="1700"/>
            </a:lvl8pPr>
            <a:lvl9pPr lvl="8" rtl="0" algn="ctr">
              <a:spcBef>
                <a:spcPts val="0"/>
              </a:spcBef>
              <a:spcAft>
                <a:spcPts val="0"/>
              </a:spcAft>
              <a:buNone/>
              <a:defRPr sz="1700"/>
            </a:lvl9pPr>
          </a:lstStyle>
          <a:p/>
        </p:txBody>
      </p:sp>
      <p:sp>
        <p:nvSpPr>
          <p:cNvPr id="163" name="Google Shape;163;p18"/>
          <p:cNvSpPr txBox="1"/>
          <p:nvPr>
            <p:ph idx="3" type="subTitle"/>
          </p:nvPr>
        </p:nvSpPr>
        <p:spPr>
          <a:xfrm>
            <a:off x="972897" y="3235025"/>
            <a:ext cx="2634000" cy="441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1"/>
                </a:solidFill>
              </a:defRPr>
            </a:lvl1pPr>
            <a:lvl2pPr lvl="1" rtl="0" algn="ctr">
              <a:lnSpc>
                <a:spcPct val="100000"/>
              </a:lnSpc>
              <a:spcBef>
                <a:spcPts val="0"/>
              </a:spcBef>
              <a:spcAft>
                <a:spcPts val="0"/>
              </a:spcAft>
              <a:buNone/>
              <a:defRPr b="1" sz="2000">
                <a:solidFill>
                  <a:schemeClr val="accent1"/>
                </a:solidFill>
              </a:defRPr>
            </a:lvl2pPr>
            <a:lvl3pPr lvl="2" rtl="0" algn="ctr">
              <a:lnSpc>
                <a:spcPct val="100000"/>
              </a:lnSpc>
              <a:spcBef>
                <a:spcPts val="0"/>
              </a:spcBef>
              <a:spcAft>
                <a:spcPts val="0"/>
              </a:spcAft>
              <a:buNone/>
              <a:defRPr b="1" sz="2000">
                <a:solidFill>
                  <a:schemeClr val="accent1"/>
                </a:solidFill>
              </a:defRPr>
            </a:lvl3pPr>
            <a:lvl4pPr lvl="3" rtl="0" algn="ctr">
              <a:lnSpc>
                <a:spcPct val="100000"/>
              </a:lnSpc>
              <a:spcBef>
                <a:spcPts val="0"/>
              </a:spcBef>
              <a:spcAft>
                <a:spcPts val="0"/>
              </a:spcAft>
              <a:buNone/>
              <a:defRPr b="1" sz="2000">
                <a:solidFill>
                  <a:schemeClr val="accent1"/>
                </a:solidFill>
              </a:defRPr>
            </a:lvl4pPr>
            <a:lvl5pPr lvl="4" rtl="0" algn="ctr">
              <a:lnSpc>
                <a:spcPct val="100000"/>
              </a:lnSpc>
              <a:spcBef>
                <a:spcPts val="0"/>
              </a:spcBef>
              <a:spcAft>
                <a:spcPts val="0"/>
              </a:spcAft>
              <a:buNone/>
              <a:defRPr b="1" sz="2000">
                <a:solidFill>
                  <a:schemeClr val="accent1"/>
                </a:solidFill>
              </a:defRPr>
            </a:lvl5pPr>
            <a:lvl6pPr lvl="5" rtl="0" algn="ctr">
              <a:lnSpc>
                <a:spcPct val="100000"/>
              </a:lnSpc>
              <a:spcBef>
                <a:spcPts val="0"/>
              </a:spcBef>
              <a:spcAft>
                <a:spcPts val="0"/>
              </a:spcAft>
              <a:buNone/>
              <a:defRPr b="1" sz="2000">
                <a:solidFill>
                  <a:schemeClr val="accent1"/>
                </a:solidFill>
              </a:defRPr>
            </a:lvl6pPr>
            <a:lvl7pPr lvl="6" rtl="0" algn="ctr">
              <a:lnSpc>
                <a:spcPct val="100000"/>
              </a:lnSpc>
              <a:spcBef>
                <a:spcPts val="0"/>
              </a:spcBef>
              <a:spcAft>
                <a:spcPts val="0"/>
              </a:spcAft>
              <a:buNone/>
              <a:defRPr b="1" sz="2000">
                <a:solidFill>
                  <a:schemeClr val="accent1"/>
                </a:solidFill>
              </a:defRPr>
            </a:lvl7pPr>
            <a:lvl8pPr lvl="7" rtl="0" algn="ctr">
              <a:lnSpc>
                <a:spcPct val="100000"/>
              </a:lnSpc>
              <a:spcBef>
                <a:spcPts val="0"/>
              </a:spcBef>
              <a:spcAft>
                <a:spcPts val="0"/>
              </a:spcAft>
              <a:buNone/>
              <a:defRPr b="1" sz="2000">
                <a:solidFill>
                  <a:schemeClr val="accent1"/>
                </a:solidFill>
              </a:defRPr>
            </a:lvl8pPr>
            <a:lvl9pPr lvl="8" rtl="0" algn="ctr">
              <a:lnSpc>
                <a:spcPct val="100000"/>
              </a:lnSpc>
              <a:spcBef>
                <a:spcPts val="0"/>
              </a:spcBef>
              <a:spcAft>
                <a:spcPts val="0"/>
              </a:spcAft>
              <a:buNone/>
              <a:defRPr b="1" sz="2000">
                <a:solidFill>
                  <a:schemeClr val="accent1"/>
                </a:solidFill>
              </a:defRPr>
            </a:lvl9pPr>
          </a:lstStyle>
          <a:p/>
        </p:txBody>
      </p:sp>
      <p:sp>
        <p:nvSpPr>
          <p:cNvPr id="164" name="Google Shape;164;p18"/>
          <p:cNvSpPr txBox="1"/>
          <p:nvPr>
            <p:ph idx="4" type="subTitle"/>
          </p:nvPr>
        </p:nvSpPr>
        <p:spPr>
          <a:xfrm>
            <a:off x="1036644" y="3676928"/>
            <a:ext cx="2506500" cy="618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700"/>
            </a:lvl1pPr>
            <a:lvl2pPr lvl="1" rtl="0" algn="ctr">
              <a:spcBef>
                <a:spcPts val="0"/>
              </a:spcBef>
              <a:spcAft>
                <a:spcPts val="0"/>
              </a:spcAft>
              <a:buNone/>
              <a:defRPr sz="1700"/>
            </a:lvl2pPr>
            <a:lvl3pPr lvl="2" rtl="0" algn="ctr">
              <a:spcBef>
                <a:spcPts val="0"/>
              </a:spcBef>
              <a:spcAft>
                <a:spcPts val="0"/>
              </a:spcAft>
              <a:buNone/>
              <a:defRPr sz="1700"/>
            </a:lvl3pPr>
            <a:lvl4pPr lvl="3" rtl="0" algn="ctr">
              <a:spcBef>
                <a:spcPts val="0"/>
              </a:spcBef>
              <a:spcAft>
                <a:spcPts val="0"/>
              </a:spcAft>
              <a:buNone/>
              <a:defRPr sz="1700"/>
            </a:lvl4pPr>
            <a:lvl5pPr lvl="4" rtl="0" algn="ctr">
              <a:spcBef>
                <a:spcPts val="0"/>
              </a:spcBef>
              <a:spcAft>
                <a:spcPts val="0"/>
              </a:spcAft>
              <a:buNone/>
              <a:defRPr sz="1700"/>
            </a:lvl5pPr>
            <a:lvl6pPr lvl="5" rtl="0" algn="ctr">
              <a:spcBef>
                <a:spcPts val="0"/>
              </a:spcBef>
              <a:spcAft>
                <a:spcPts val="0"/>
              </a:spcAft>
              <a:buNone/>
              <a:defRPr sz="1700"/>
            </a:lvl6pPr>
            <a:lvl7pPr lvl="6" rtl="0" algn="ctr">
              <a:spcBef>
                <a:spcPts val="0"/>
              </a:spcBef>
              <a:spcAft>
                <a:spcPts val="0"/>
              </a:spcAft>
              <a:buNone/>
              <a:defRPr sz="1700"/>
            </a:lvl7pPr>
            <a:lvl8pPr lvl="7" rtl="0" algn="ctr">
              <a:spcBef>
                <a:spcPts val="0"/>
              </a:spcBef>
              <a:spcAft>
                <a:spcPts val="0"/>
              </a:spcAft>
              <a:buNone/>
              <a:defRPr sz="1700"/>
            </a:lvl8pPr>
            <a:lvl9pPr lvl="8" rtl="0" algn="ctr">
              <a:spcBef>
                <a:spcPts val="0"/>
              </a:spcBef>
              <a:spcAft>
                <a:spcPts val="0"/>
              </a:spcAft>
              <a:buNone/>
              <a:defRPr sz="1700"/>
            </a:lvl9pPr>
          </a:lstStyle>
          <a:p/>
        </p:txBody>
      </p:sp>
      <p:sp>
        <p:nvSpPr>
          <p:cNvPr id="165" name="Google Shape;165;p18"/>
          <p:cNvSpPr/>
          <p:nvPr/>
        </p:nvSpPr>
        <p:spPr>
          <a:xfrm rot="-4711628">
            <a:off x="646361" y="4708544"/>
            <a:ext cx="261345" cy="275770"/>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rot="-4711899">
            <a:off x="525468" y="4377877"/>
            <a:ext cx="179818" cy="189743"/>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18"/>
          <p:cNvPicPr preferRelativeResize="0"/>
          <p:nvPr/>
        </p:nvPicPr>
        <p:blipFill>
          <a:blip r:embed="rId2">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
    <p:spTree>
      <p:nvGrpSpPr>
        <p:cNvPr id="168" name="Shape 168"/>
        <p:cNvGrpSpPr/>
        <p:nvPr/>
      </p:nvGrpSpPr>
      <p:grpSpPr>
        <a:xfrm>
          <a:off x="0" y="0"/>
          <a:ext cx="0" cy="0"/>
          <a:chOff x="0" y="0"/>
          <a:chExt cx="0" cy="0"/>
        </a:xfrm>
      </p:grpSpPr>
      <p:sp>
        <p:nvSpPr>
          <p:cNvPr id="169" name="Google Shape;169;p19"/>
          <p:cNvSpPr txBox="1"/>
          <p:nvPr>
            <p:ph type="title"/>
          </p:nvPr>
        </p:nvSpPr>
        <p:spPr>
          <a:xfrm>
            <a:off x="713250" y="3638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pic>
        <p:nvPicPr>
          <p:cNvPr id="170" name="Google Shape;170;p19"/>
          <p:cNvPicPr preferRelativeResize="0"/>
          <p:nvPr/>
        </p:nvPicPr>
        <p:blipFill>
          <a:blip r:embed="rId2">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71" name="Shape 171"/>
        <p:cNvGrpSpPr/>
        <p:nvPr/>
      </p:nvGrpSpPr>
      <p:grpSpPr>
        <a:xfrm>
          <a:off x="0" y="0"/>
          <a:ext cx="0" cy="0"/>
          <a:chOff x="0" y="0"/>
          <a:chExt cx="0" cy="0"/>
        </a:xfrm>
      </p:grpSpPr>
      <p:sp>
        <p:nvSpPr>
          <p:cNvPr id="172" name="Google Shape;172;p20"/>
          <p:cNvSpPr/>
          <p:nvPr/>
        </p:nvSpPr>
        <p:spPr>
          <a:xfrm>
            <a:off x="4755365" y="1495000"/>
            <a:ext cx="3681000" cy="32151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0"/>
          <p:cNvSpPr/>
          <p:nvPr/>
        </p:nvSpPr>
        <p:spPr>
          <a:xfrm>
            <a:off x="713225" y="1495000"/>
            <a:ext cx="3681000" cy="3215100"/>
          </a:xfrm>
          <a:prstGeom prst="roundRect">
            <a:avLst>
              <a:gd fmla="val 16667"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p:nvPr/>
        </p:nvSpPr>
        <p:spPr>
          <a:xfrm rot="370644">
            <a:off x="1677479" y="1722511"/>
            <a:ext cx="1752491" cy="443487"/>
          </a:xfrm>
          <a:custGeom>
            <a:rect b="b" l="l" r="r" t="t"/>
            <a:pathLst>
              <a:path extrusionOk="0" h="9708" w="48354">
                <a:moveTo>
                  <a:pt x="42117" y="1"/>
                </a:moveTo>
                <a:cubicBezTo>
                  <a:pt x="40907" y="1"/>
                  <a:pt x="39658" y="121"/>
                  <a:pt x="38400" y="201"/>
                </a:cubicBezTo>
                <a:cubicBezTo>
                  <a:pt x="34471" y="451"/>
                  <a:pt x="30542" y="772"/>
                  <a:pt x="26625" y="1165"/>
                </a:cubicBezTo>
                <a:cubicBezTo>
                  <a:pt x="18517" y="1975"/>
                  <a:pt x="10528" y="3153"/>
                  <a:pt x="2562" y="4880"/>
                </a:cubicBezTo>
                <a:cubicBezTo>
                  <a:pt x="0" y="5431"/>
                  <a:pt x="409" y="9707"/>
                  <a:pt x="2923" y="9707"/>
                </a:cubicBezTo>
                <a:cubicBezTo>
                  <a:pt x="3014" y="9707"/>
                  <a:pt x="3108" y="9702"/>
                  <a:pt x="3205" y="9690"/>
                </a:cubicBezTo>
                <a:cubicBezTo>
                  <a:pt x="11278" y="8702"/>
                  <a:pt x="19374" y="7714"/>
                  <a:pt x="27470" y="6987"/>
                </a:cubicBezTo>
                <a:cubicBezTo>
                  <a:pt x="31387" y="6630"/>
                  <a:pt x="35316" y="6356"/>
                  <a:pt x="39246" y="6142"/>
                </a:cubicBezTo>
                <a:cubicBezTo>
                  <a:pt x="42389" y="5975"/>
                  <a:pt x="45496" y="6130"/>
                  <a:pt x="47794" y="3773"/>
                </a:cubicBezTo>
                <a:cubicBezTo>
                  <a:pt x="48294" y="3261"/>
                  <a:pt x="48354" y="2332"/>
                  <a:pt x="47794" y="1832"/>
                </a:cubicBezTo>
                <a:cubicBezTo>
                  <a:pt x="46116" y="348"/>
                  <a:pt x="44173" y="1"/>
                  <a:pt x="421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0"/>
          <p:cNvSpPr/>
          <p:nvPr/>
        </p:nvSpPr>
        <p:spPr>
          <a:xfrm rot="370644">
            <a:off x="5719619" y="1722511"/>
            <a:ext cx="1752491" cy="443487"/>
          </a:xfrm>
          <a:custGeom>
            <a:rect b="b" l="l" r="r" t="t"/>
            <a:pathLst>
              <a:path extrusionOk="0" h="9708" w="48354">
                <a:moveTo>
                  <a:pt x="42117" y="1"/>
                </a:moveTo>
                <a:cubicBezTo>
                  <a:pt x="40907" y="1"/>
                  <a:pt x="39658" y="121"/>
                  <a:pt x="38400" y="201"/>
                </a:cubicBezTo>
                <a:cubicBezTo>
                  <a:pt x="34471" y="451"/>
                  <a:pt x="30542" y="772"/>
                  <a:pt x="26625" y="1165"/>
                </a:cubicBezTo>
                <a:cubicBezTo>
                  <a:pt x="18517" y="1975"/>
                  <a:pt x="10528" y="3153"/>
                  <a:pt x="2562" y="4880"/>
                </a:cubicBezTo>
                <a:cubicBezTo>
                  <a:pt x="0" y="5431"/>
                  <a:pt x="409" y="9707"/>
                  <a:pt x="2923" y="9707"/>
                </a:cubicBezTo>
                <a:cubicBezTo>
                  <a:pt x="3014" y="9707"/>
                  <a:pt x="3108" y="9702"/>
                  <a:pt x="3205" y="9690"/>
                </a:cubicBezTo>
                <a:cubicBezTo>
                  <a:pt x="11278" y="8702"/>
                  <a:pt x="19374" y="7714"/>
                  <a:pt x="27470" y="6987"/>
                </a:cubicBezTo>
                <a:cubicBezTo>
                  <a:pt x="31387" y="6630"/>
                  <a:pt x="35316" y="6356"/>
                  <a:pt x="39246" y="6142"/>
                </a:cubicBezTo>
                <a:cubicBezTo>
                  <a:pt x="42389" y="5975"/>
                  <a:pt x="45496" y="6130"/>
                  <a:pt x="47794" y="3773"/>
                </a:cubicBezTo>
                <a:cubicBezTo>
                  <a:pt x="48294" y="3261"/>
                  <a:pt x="48354" y="2332"/>
                  <a:pt x="47794" y="1832"/>
                </a:cubicBezTo>
                <a:cubicBezTo>
                  <a:pt x="46116" y="348"/>
                  <a:pt x="44173" y="1"/>
                  <a:pt x="42117"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0"/>
          <p:cNvSpPr txBox="1"/>
          <p:nvPr>
            <p:ph type="title"/>
          </p:nvPr>
        </p:nvSpPr>
        <p:spPr>
          <a:xfrm>
            <a:off x="621750" y="372983"/>
            <a:ext cx="7492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77" name="Google Shape;177;p20"/>
          <p:cNvSpPr txBox="1"/>
          <p:nvPr>
            <p:ph idx="1" type="subTitle"/>
          </p:nvPr>
        </p:nvSpPr>
        <p:spPr>
          <a:xfrm>
            <a:off x="1919237" y="1713056"/>
            <a:ext cx="1280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lvl1pPr>
            <a:lvl2pPr lvl="1" rtl="0" algn="ctr">
              <a:spcBef>
                <a:spcPts val="1600"/>
              </a:spcBef>
              <a:spcAft>
                <a:spcPts val="0"/>
              </a:spcAft>
              <a:buNone/>
              <a:defRPr b="1"/>
            </a:lvl2pPr>
            <a:lvl3pPr lvl="2" rtl="0" algn="ctr">
              <a:spcBef>
                <a:spcPts val="1600"/>
              </a:spcBef>
              <a:spcAft>
                <a:spcPts val="0"/>
              </a:spcAft>
              <a:buNone/>
              <a:defRPr b="1"/>
            </a:lvl3pPr>
            <a:lvl4pPr lvl="3" rtl="0" algn="ctr">
              <a:spcBef>
                <a:spcPts val="1600"/>
              </a:spcBef>
              <a:spcAft>
                <a:spcPts val="0"/>
              </a:spcAft>
              <a:buNone/>
              <a:defRPr b="1"/>
            </a:lvl4pPr>
            <a:lvl5pPr lvl="4" rtl="0" algn="ctr">
              <a:spcBef>
                <a:spcPts val="1600"/>
              </a:spcBef>
              <a:spcAft>
                <a:spcPts val="0"/>
              </a:spcAft>
              <a:buNone/>
              <a:defRPr b="1"/>
            </a:lvl5pPr>
            <a:lvl6pPr lvl="5" rtl="0" algn="ctr">
              <a:spcBef>
                <a:spcPts val="1600"/>
              </a:spcBef>
              <a:spcAft>
                <a:spcPts val="0"/>
              </a:spcAft>
              <a:buNone/>
              <a:defRPr b="1"/>
            </a:lvl6pPr>
            <a:lvl7pPr lvl="6" rtl="0" algn="ctr">
              <a:spcBef>
                <a:spcPts val="1600"/>
              </a:spcBef>
              <a:spcAft>
                <a:spcPts val="0"/>
              </a:spcAft>
              <a:buNone/>
              <a:defRPr b="1"/>
            </a:lvl7pPr>
            <a:lvl8pPr lvl="7" rtl="0" algn="ctr">
              <a:spcBef>
                <a:spcPts val="1600"/>
              </a:spcBef>
              <a:spcAft>
                <a:spcPts val="0"/>
              </a:spcAft>
              <a:buNone/>
              <a:defRPr b="1"/>
            </a:lvl8pPr>
            <a:lvl9pPr lvl="8" rtl="0" algn="ctr">
              <a:spcBef>
                <a:spcPts val="1600"/>
              </a:spcBef>
              <a:spcAft>
                <a:spcPts val="1600"/>
              </a:spcAft>
              <a:buNone/>
              <a:defRPr b="1"/>
            </a:lvl9pPr>
          </a:lstStyle>
          <a:p/>
        </p:txBody>
      </p:sp>
      <p:sp>
        <p:nvSpPr>
          <p:cNvPr id="178" name="Google Shape;178;p20"/>
          <p:cNvSpPr txBox="1"/>
          <p:nvPr>
            <p:ph idx="2" type="subTitle"/>
          </p:nvPr>
        </p:nvSpPr>
        <p:spPr>
          <a:xfrm>
            <a:off x="793925" y="2459050"/>
            <a:ext cx="3530700" cy="18126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700"/>
            </a:lvl1pPr>
            <a:lvl2pPr lvl="1" rtl="0" algn="ctr">
              <a:spcBef>
                <a:spcPts val="1600"/>
              </a:spcBef>
              <a:spcAft>
                <a:spcPts val="0"/>
              </a:spcAft>
              <a:buNone/>
              <a:defRPr sz="1700"/>
            </a:lvl2pPr>
            <a:lvl3pPr lvl="2" rtl="0" algn="ctr">
              <a:spcBef>
                <a:spcPts val="1600"/>
              </a:spcBef>
              <a:spcAft>
                <a:spcPts val="0"/>
              </a:spcAft>
              <a:buNone/>
              <a:defRPr sz="1700"/>
            </a:lvl3pPr>
            <a:lvl4pPr lvl="3" rtl="0" algn="ctr">
              <a:spcBef>
                <a:spcPts val="1600"/>
              </a:spcBef>
              <a:spcAft>
                <a:spcPts val="0"/>
              </a:spcAft>
              <a:buNone/>
              <a:defRPr sz="1700"/>
            </a:lvl4pPr>
            <a:lvl5pPr lvl="4" rtl="0" algn="ctr">
              <a:spcBef>
                <a:spcPts val="1600"/>
              </a:spcBef>
              <a:spcAft>
                <a:spcPts val="0"/>
              </a:spcAft>
              <a:buNone/>
              <a:defRPr sz="1700"/>
            </a:lvl5pPr>
            <a:lvl6pPr lvl="5" rtl="0" algn="ctr">
              <a:spcBef>
                <a:spcPts val="1600"/>
              </a:spcBef>
              <a:spcAft>
                <a:spcPts val="0"/>
              </a:spcAft>
              <a:buNone/>
              <a:defRPr sz="1700"/>
            </a:lvl6pPr>
            <a:lvl7pPr lvl="6" rtl="0" algn="ctr">
              <a:spcBef>
                <a:spcPts val="1600"/>
              </a:spcBef>
              <a:spcAft>
                <a:spcPts val="0"/>
              </a:spcAft>
              <a:buNone/>
              <a:defRPr sz="1700"/>
            </a:lvl7pPr>
            <a:lvl8pPr lvl="7" rtl="0" algn="ctr">
              <a:spcBef>
                <a:spcPts val="1600"/>
              </a:spcBef>
              <a:spcAft>
                <a:spcPts val="0"/>
              </a:spcAft>
              <a:buNone/>
              <a:defRPr sz="1700"/>
            </a:lvl8pPr>
            <a:lvl9pPr lvl="8" rtl="0" algn="ctr">
              <a:spcBef>
                <a:spcPts val="1600"/>
              </a:spcBef>
              <a:spcAft>
                <a:spcPts val="1600"/>
              </a:spcAft>
              <a:buNone/>
              <a:defRPr sz="1700"/>
            </a:lvl9pPr>
          </a:lstStyle>
          <a:p/>
        </p:txBody>
      </p:sp>
      <p:sp>
        <p:nvSpPr>
          <p:cNvPr id="179" name="Google Shape;179;p20"/>
          <p:cNvSpPr txBox="1"/>
          <p:nvPr>
            <p:ph idx="3" type="subTitle"/>
          </p:nvPr>
        </p:nvSpPr>
        <p:spPr>
          <a:xfrm>
            <a:off x="5956951" y="1713050"/>
            <a:ext cx="12777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lvl1pPr>
            <a:lvl2pPr lvl="1" rtl="0" algn="ctr">
              <a:spcBef>
                <a:spcPts val="1600"/>
              </a:spcBef>
              <a:spcAft>
                <a:spcPts val="0"/>
              </a:spcAft>
              <a:buNone/>
              <a:defRPr b="1"/>
            </a:lvl2pPr>
            <a:lvl3pPr lvl="2" rtl="0" algn="ctr">
              <a:spcBef>
                <a:spcPts val="1600"/>
              </a:spcBef>
              <a:spcAft>
                <a:spcPts val="0"/>
              </a:spcAft>
              <a:buNone/>
              <a:defRPr b="1"/>
            </a:lvl3pPr>
            <a:lvl4pPr lvl="3" rtl="0" algn="ctr">
              <a:spcBef>
                <a:spcPts val="1600"/>
              </a:spcBef>
              <a:spcAft>
                <a:spcPts val="0"/>
              </a:spcAft>
              <a:buNone/>
              <a:defRPr b="1"/>
            </a:lvl4pPr>
            <a:lvl5pPr lvl="4" rtl="0" algn="ctr">
              <a:spcBef>
                <a:spcPts val="1600"/>
              </a:spcBef>
              <a:spcAft>
                <a:spcPts val="0"/>
              </a:spcAft>
              <a:buNone/>
              <a:defRPr b="1"/>
            </a:lvl5pPr>
            <a:lvl6pPr lvl="5" rtl="0" algn="ctr">
              <a:spcBef>
                <a:spcPts val="1600"/>
              </a:spcBef>
              <a:spcAft>
                <a:spcPts val="0"/>
              </a:spcAft>
              <a:buNone/>
              <a:defRPr b="1"/>
            </a:lvl6pPr>
            <a:lvl7pPr lvl="6" rtl="0" algn="ctr">
              <a:spcBef>
                <a:spcPts val="1600"/>
              </a:spcBef>
              <a:spcAft>
                <a:spcPts val="0"/>
              </a:spcAft>
              <a:buNone/>
              <a:defRPr b="1"/>
            </a:lvl7pPr>
            <a:lvl8pPr lvl="7" rtl="0" algn="ctr">
              <a:spcBef>
                <a:spcPts val="1600"/>
              </a:spcBef>
              <a:spcAft>
                <a:spcPts val="0"/>
              </a:spcAft>
              <a:buNone/>
              <a:defRPr b="1"/>
            </a:lvl8pPr>
            <a:lvl9pPr lvl="8" rtl="0" algn="ctr">
              <a:spcBef>
                <a:spcPts val="1600"/>
              </a:spcBef>
              <a:spcAft>
                <a:spcPts val="1600"/>
              </a:spcAft>
              <a:buNone/>
              <a:defRPr b="1"/>
            </a:lvl9pPr>
          </a:lstStyle>
          <a:p/>
        </p:txBody>
      </p:sp>
      <p:sp>
        <p:nvSpPr>
          <p:cNvPr id="180" name="Google Shape;180;p20"/>
          <p:cNvSpPr txBox="1"/>
          <p:nvPr>
            <p:ph idx="4" type="subTitle"/>
          </p:nvPr>
        </p:nvSpPr>
        <p:spPr>
          <a:xfrm>
            <a:off x="4858125" y="2459050"/>
            <a:ext cx="3486600" cy="18126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sz="1700"/>
            </a:lvl1pPr>
            <a:lvl2pPr lvl="1" rtl="0" algn="ctr">
              <a:spcBef>
                <a:spcPts val="1600"/>
              </a:spcBef>
              <a:spcAft>
                <a:spcPts val="0"/>
              </a:spcAft>
              <a:buNone/>
              <a:defRPr sz="1700"/>
            </a:lvl2pPr>
            <a:lvl3pPr lvl="2" rtl="0" algn="ctr">
              <a:spcBef>
                <a:spcPts val="1600"/>
              </a:spcBef>
              <a:spcAft>
                <a:spcPts val="0"/>
              </a:spcAft>
              <a:buNone/>
              <a:defRPr sz="1700"/>
            </a:lvl3pPr>
            <a:lvl4pPr lvl="3" rtl="0" algn="ctr">
              <a:spcBef>
                <a:spcPts val="1600"/>
              </a:spcBef>
              <a:spcAft>
                <a:spcPts val="0"/>
              </a:spcAft>
              <a:buNone/>
              <a:defRPr sz="1700"/>
            </a:lvl4pPr>
            <a:lvl5pPr lvl="4" rtl="0" algn="ctr">
              <a:spcBef>
                <a:spcPts val="1600"/>
              </a:spcBef>
              <a:spcAft>
                <a:spcPts val="0"/>
              </a:spcAft>
              <a:buNone/>
              <a:defRPr sz="1700"/>
            </a:lvl5pPr>
            <a:lvl6pPr lvl="5" rtl="0" algn="ctr">
              <a:spcBef>
                <a:spcPts val="1600"/>
              </a:spcBef>
              <a:spcAft>
                <a:spcPts val="0"/>
              </a:spcAft>
              <a:buNone/>
              <a:defRPr sz="1700"/>
            </a:lvl6pPr>
            <a:lvl7pPr lvl="6" rtl="0" algn="ctr">
              <a:spcBef>
                <a:spcPts val="1600"/>
              </a:spcBef>
              <a:spcAft>
                <a:spcPts val="0"/>
              </a:spcAft>
              <a:buNone/>
              <a:defRPr sz="1700"/>
            </a:lvl7pPr>
            <a:lvl8pPr lvl="7" rtl="0" algn="ctr">
              <a:spcBef>
                <a:spcPts val="1600"/>
              </a:spcBef>
              <a:spcAft>
                <a:spcPts val="0"/>
              </a:spcAft>
              <a:buNone/>
              <a:defRPr sz="1700"/>
            </a:lvl8pPr>
            <a:lvl9pPr lvl="8" rtl="0" algn="ctr">
              <a:spcBef>
                <a:spcPts val="1600"/>
              </a:spcBef>
              <a:spcAft>
                <a:spcPts val="1600"/>
              </a:spcAft>
              <a:buNone/>
              <a:defRPr sz="1700"/>
            </a:lvl9pPr>
          </a:lstStyle>
          <a:p/>
        </p:txBody>
      </p:sp>
      <p:sp>
        <p:nvSpPr>
          <p:cNvPr id="181" name="Google Shape;181;p20"/>
          <p:cNvSpPr/>
          <p:nvPr/>
        </p:nvSpPr>
        <p:spPr>
          <a:xfrm flipH="1" rot="10800000">
            <a:off x="-471700" y="-605200"/>
            <a:ext cx="2322300" cy="22347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0"/>
          <p:cNvSpPr/>
          <p:nvPr/>
        </p:nvSpPr>
        <p:spPr>
          <a:xfrm rot="-5400000">
            <a:off x="7990350" y="3878367"/>
            <a:ext cx="1404300" cy="1939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3" name="Google Shape;183;p20"/>
          <p:cNvPicPr preferRelativeResize="0"/>
          <p:nvPr/>
        </p:nvPicPr>
        <p:blipFill rotWithShape="1">
          <a:blip r:embed="rId2">
            <a:alphaModFix/>
          </a:blip>
          <a:srcRect b="69003" l="29526" r="50114" t="19301"/>
          <a:stretch/>
        </p:blipFill>
        <p:spPr>
          <a:xfrm rot="2538411">
            <a:off x="8214098" y="4448115"/>
            <a:ext cx="1161746" cy="934292"/>
          </a:xfrm>
          <a:prstGeom prst="rect">
            <a:avLst/>
          </a:prstGeom>
          <a:noFill/>
          <a:ln>
            <a:noFill/>
          </a:ln>
        </p:spPr>
      </p:pic>
      <p:pic>
        <p:nvPicPr>
          <p:cNvPr id="184" name="Google Shape;184;p20"/>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pic>
        <p:nvPicPr>
          <p:cNvPr id="23" name="Google Shape;23;p3"/>
          <p:cNvPicPr preferRelativeResize="0"/>
          <p:nvPr/>
        </p:nvPicPr>
        <p:blipFill>
          <a:blip r:embed="rId2">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TITLE_ONLY_1">
    <p:bg>
      <p:bgPr>
        <a:solidFill>
          <a:schemeClr val="lt1"/>
        </a:solidFill>
      </p:bgPr>
    </p:bg>
    <p:spTree>
      <p:nvGrpSpPr>
        <p:cNvPr id="185" name="Shape 185"/>
        <p:cNvGrpSpPr/>
        <p:nvPr/>
      </p:nvGrpSpPr>
      <p:grpSpPr>
        <a:xfrm>
          <a:off x="0" y="0"/>
          <a:ext cx="0" cy="0"/>
          <a:chOff x="0" y="0"/>
          <a:chExt cx="0" cy="0"/>
        </a:xfrm>
      </p:grpSpPr>
      <p:sp>
        <p:nvSpPr>
          <p:cNvPr id="186" name="Google Shape;186;p21"/>
          <p:cNvSpPr txBox="1"/>
          <p:nvPr>
            <p:ph type="title"/>
          </p:nvPr>
        </p:nvSpPr>
        <p:spPr>
          <a:xfrm>
            <a:off x="713225" y="36387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187" name="Google Shape;187;p21"/>
          <p:cNvSpPr txBox="1"/>
          <p:nvPr>
            <p:ph idx="1" type="subTitle"/>
          </p:nvPr>
        </p:nvSpPr>
        <p:spPr>
          <a:xfrm>
            <a:off x="1751064" y="3197747"/>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188" name="Google Shape;188;p21"/>
          <p:cNvSpPr txBox="1"/>
          <p:nvPr>
            <p:ph idx="2" type="subTitle"/>
          </p:nvPr>
        </p:nvSpPr>
        <p:spPr>
          <a:xfrm>
            <a:off x="1751064" y="3652200"/>
            <a:ext cx="20751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189" name="Google Shape;189;p21"/>
          <p:cNvSpPr txBox="1"/>
          <p:nvPr>
            <p:ph idx="3" type="subTitle"/>
          </p:nvPr>
        </p:nvSpPr>
        <p:spPr>
          <a:xfrm>
            <a:off x="1750764" y="1631125"/>
            <a:ext cx="20757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190" name="Google Shape;190;p21"/>
          <p:cNvSpPr txBox="1"/>
          <p:nvPr>
            <p:ph idx="4" type="subTitle"/>
          </p:nvPr>
        </p:nvSpPr>
        <p:spPr>
          <a:xfrm>
            <a:off x="1751064" y="2080194"/>
            <a:ext cx="20751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191" name="Google Shape;191;p21"/>
          <p:cNvSpPr txBox="1"/>
          <p:nvPr>
            <p:ph idx="5" type="subTitle"/>
          </p:nvPr>
        </p:nvSpPr>
        <p:spPr>
          <a:xfrm>
            <a:off x="5318136" y="1631130"/>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192" name="Google Shape;192;p21"/>
          <p:cNvSpPr txBox="1"/>
          <p:nvPr>
            <p:ph idx="6" type="subTitle"/>
          </p:nvPr>
        </p:nvSpPr>
        <p:spPr>
          <a:xfrm>
            <a:off x="5318136" y="2080194"/>
            <a:ext cx="20751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193" name="Google Shape;193;p21"/>
          <p:cNvSpPr txBox="1"/>
          <p:nvPr>
            <p:ph idx="7" type="subTitle"/>
          </p:nvPr>
        </p:nvSpPr>
        <p:spPr>
          <a:xfrm>
            <a:off x="5318136" y="3197747"/>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194" name="Google Shape;194;p21"/>
          <p:cNvSpPr txBox="1"/>
          <p:nvPr>
            <p:ph idx="8" type="subTitle"/>
          </p:nvPr>
        </p:nvSpPr>
        <p:spPr>
          <a:xfrm>
            <a:off x="5318136" y="3652950"/>
            <a:ext cx="2075100" cy="62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grpSp>
        <p:nvGrpSpPr>
          <p:cNvPr id="195" name="Google Shape;195;p21"/>
          <p:cNvGrpSpPr/>
          <p:nvPr/>
        </p:nvGrpSpPr>
        <p:grpSpPr>
          <a:xfrm rot="-2245319">
            <a:off x="6136903" y="-59872"/>
            <a:ext cx="1367786" cy="809567"/>
            <a:chOff x="3293925" y="2011925"/>
            <a:chExt cx="541025" cy="484350"/>
          </a:xfrm>
        </p:grpSpPr>
        <p:sp>
          <p:nvSpPr>
            <p:cNvPr id="196" name="Google Shape;196;p21"/>
            <p:cNvSpPr/>
            <p:nvPr/>
          </p:nvSpPr>
          <p:spPr>
            <a:xfrm>
              <a:off x="3743650" y="2103225"/>
              <a:ext cx="91300" cy="64275"/>
            </a:xfrm>
            <a:custGeom>
              <a:rect b="b" l="l" r="r" t="t"/>
              <a:pathLst>
                <a:path extrusionOk="0" h="2571" w="3652">
                  <a:moveTo>
                    <a:pt x="3240" y="1"/>
                  </a:moveTo>
                  <a:cubicBezTo>
                    <a:pt x="3188" y="1"/>
                    <a:pt x="3135" y="17"/>
                    <a:pt x="3083" y="54"/>
                  </a:cubicBezTo>
                  <a:cubicBezTo>
                    <a:pt x="2154" y="768"/>
                    <a:pt x="1154" y="1351"/>
                    <a:pt x="225" y="2066"/>
                  </a:cubicBezTo>
                  <a:cubicBezTo>
                    <a:pt x="0" y="2242"/>
                    <a:pt x="185" y="2570"/>
                    <a:pt x="416" y="2570"/>
                  </a:cubicBezTo>
                  <a:cubicBezTo>
                    <a:pt x="467" y="2570"/>
                    <a:pt x="519" y="2555"/>
                    <a:pt x="570" y="2518"/>
                  </a:cubicBezTo>
                  <a:cubicBezTo>
                    <a:pt x="1499" y="1804"/>
                    <a:pt x="2511" y="1221"/>
                    <a:pt x="3428" y="506"/>
                  </a:cubicBezTo>
                  <a:cubicBezTo>
                    <a:pt x="3652" y="321"/>
                    <a:pt x="3470" y="1"/>
                    <a:pt x="32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1"/>
            <p:cNvSpPr/>
            <p:nvPr/>
          </p:nvSpPr>
          <p:spPr>
            <a:xfrm>
              <a:off x="3699525" y="2028700"/>
              <a:ext cx="124975" cy="102900"/>
            </a:xfrm>
            <a:custGeom>
              <a:rect b="b" l="l" r="r" t="t"/>
              <a:pathLst>
                <a:path extrusionOk="0" h="4116" w="4999">
                  <a:moveTo>
                    <a:pt x="4592" y="1"/>
                  </a:moveTo>
                  <a:cubicBezTo>
                    <a:pt x="4539" y="1"/>
                    <a:pt x="4484" y="18"/>
                    <a:pt x="4431" y="58"/>
                  </a:cubicBezTo>
                  <a:cubicBezTo>
                    <a:pt x="3002" y="1225"/>
                    <a:pt x="1657" y="2475"/>
                    <a:pt x="228" y="3618"/>
                  </a:cubicBezTo>
                  <a:cubicBezTo>
                    <a:pt x="0" y="3799"/>
                    <a:pt x="174" y="4115"/>
                    <a:pt x="392" y="4115"/>
                  </a:cubicBezTo>
                  <a:cubicBezTo>
                    <a:pt x="448" y="4115"/>
                    <a:pt x="506" y="4095"/>
                    <a:pt x="561" y="4047"/>
                  </a:cubicBezTo>
                  <a:cubicBezTo>
                    <a:pt x="1990" y="2904"/>
                    <a:pt x="3347" y="1654"/>
                    <a:pt x="4776" y="511"/>
                  </a:cubicBezTo>
                  <a:cubicBezTo>
                    <a:pt x="4999" y="327"/>
                    <a:pt x="4820" y="1"/>
                    <a:pt x="459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1"/>
            <p:cNvSpPr/>
            <p:nvPr/>
          </p:nvSpPr>
          <p:spPr>
            <a:xfrm>
              <a:off x="3613625" y="2163150"/>
              <a:ext cx="70700" cy="82525"/>
            </a:xfrm>
            <a:custGeom>
              <a:rect b="b" l="l" r="r" t="t"/>
              <a:pathLst>
                <a:path extrusionOk="0" h="3301" w="2828">
                  <a:moveTo>
                    <a:pt x="2424" y="0"/>
                  </a:moveTo>
                  <a:cubicBezTo>
                    <a:pt x="2350" y="0"/>
                    <a:pt x="2274" y="29"/>
                    <a:pt x="2211" y="97"/>
                  </a:cubicBezTo>
                  <a:cubicBezTo>
                    <a:pt x="1461" y="967"/>
                    <a:pt x="937" y="2002"/>
                    <a:pt x="175" y="2872"/>
                  </a:cubicBezTo>
                  <a:cubicBezTo>
                    <a:pt x="1" y="3064"/>
                    <a:pt x="198" y="3301"/>
                    <a:pt x="399" y="3301"/>
                  </a:cubicBezTo>
                  <a:cubicBezTo>
                    <a:pt x="473" y="3301"/>
                    <a:pt x="547" y="3269"/>
                    <a:pt x="604" y="3193"/>
                  </a:cubicBezTo>
                  <a:cubicBezTo>
                    <a:pt x="1366" y="2336"/>
                    <a:pt x="1890" y="1288"/>
                    <a:pt x="2652" y="431"/>
                  </a:cubicBezTo>
                  <a:cubicBezTo>
                    <a:pt x="2828" y="229"/>
                    <a:pt x="2634" y="0"/>
                    <a:pt x="24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
            <p:cNvSpPr/>
            <p:nvPr/>
          </p:nvSpPr>
          <p:spPr>
            <a:xfrm>
              <a:off x="3656525" y="2239625"/>
              <a:ext cx="56700" cy="55200"/>
            </a:xfrm>
            <a:custGeom>
              <a:rect b="b" l="l" r="r" t="t"/>
              <a:pathLst>
                <a:path extrusionOk="0" h="2208" w="2268">
                  <a:moveTo>
                    <a:pt x="1886" y="1"/>
                  </a:moveTo>
                  <a:cubicBezTo>
                    <a:pt x="1812" y="1"/>
                    <a:pt x="1735" y="33"/>
                    <a:pt x="1674" y="110"/>
                  </a:cubicBezTo>
                  <a:cubicBezTo>
                    <a:pt x="1234" y="670"/>
                    <a:pt x="781" y="1241"/>
                    <a:pt x="222" y="1706"/>
                  </a:cubicBezTo>
                  <a:cubicBezTo>
                    <a:pt x="0" y="1879"/>
                    <a:pt x="176" y="2208"/>
                    <a:pt x="390" y="2208"/>
                  </a:cubicBezTo>
                  <a:cubicBezTo>
                    <a:pt x="440" y="2208"/>
                    <a:pt x="493" y="2190"/>
                    <a:pt x="543" y="2146"/>
                  </a:cubicBezTo>
                  <a:cubicBezTo>
                    <a:pt x="1150" y="1658"/>
                    <a:pt x="1627" y="1051"/>
                    <a:pt x="2103" y="432"/>
                  </a:cubicBezTo>
                  <a:cubicBezTo>
                    <a:pt x="2268" y="232"/>
                    <a:pt x="2085" y="1"/>
                    <a:pt x="18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1"/>
            <p:cNvSpPr/>
            <p:nvPr/>
          </p:nvSpPr>
          <p:spPr>
            <a:xfrm>
              <a:off x="3594500" y="2349475"/>
              <a:ext cx="53525" cy="52475"/>
            </a:xfrm>
            <a:custGeom>
              <a:rect b="b" l="l" r="r" t="t"/>
              <a:pathLst>
                <a:path extrusionOk="0" h="2099" w="2141">
                  <a:moveTo>
                    <a:pt x="1747" y="0"/>
                  </a:moveTo>
                  <a:cubicBezTo>
                    <a:pt x="1694" y="0"/>
                    <a:pt x="1638" y="19"/>
                    <a:pt x="1583" y="62"/>
                  </a:cubicBezTo>
                  <a:cubicBezTo>
                    <a:pt x="1012" y="503"/>
                    <a:pt x="595" y="1086"/>
                    <a:pt x="167" y="1657"/>
                  </a:cubicBezTo>
                  <a:cubicBezTo>
                    <a:pt x="0" y="1859"/>
                    <a:pt x="200" y="2098"/>
                    <a:pt x="408" y="2098"/>
                  </a:cubicBezTo>
                  <a:cubicBezTo>
                    <a:pt x="483" y="2098"/>
                    <a:pt x="559" y="2067"/>
                    <a:pt x="619" y="1991"/>
                  </a:cubicBezTo>
                  <a:cubicBezTo>
                    <a:pt x="1012" y="1455"/>
                    <a:pt x="1405" y="919"/>
                    <a:pt x="1929" y="503"/>
                  </a:cubicBezTo>
                  <a:cubicBezTo>
                    <a:pt x="2140" y="329"/>
                    <a:pt x="1971" y="0"/>
                    <a:pt x="174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1"/>
            <p:cNvSpPr/>
            <p:nvPr/>
          </p:nvSpPr>
          <p:spPr>
            <a:xfrm>
              <a:off x="3566850" y="2332625"/>
              <a:ext cx="49950" cy="62075"/>
            </a:xfrm>
            <a:custGeom>
              <a:rect b="b" l="l" r="r" t="t"/>
              <a:pathLst>
                <a:path extrusionOk="0" h="2483" w="1998">
                  <a:moveTo>
                    <a:pt x="1613" y="1"/>
                  </a:moveTo>
                  <a:cubicBezTo>
                    <a:pt x="1539" y="1"/>
                    <a:pt x="1464" y="32"/>
                    <a:pt x="1404" y="105"/>
                  </a:cubicBezTo>
                  <a:cubicBezTo>
                    <a:pt x="915" y="748"/>
                    <a:pt x="451" y="1391"/>
                    <a:pt x="94" y="2117"/>
                  </a:cubicBezTo>
                  <a:cubicBezTo>
                    <a:pt x="0" y="2320"/>
                    <a:pt x="183" y="2482"/>
                    <a:pt x="357" y="2482"/>
                  </a:cubicBezTo>
                  <a:cubicBezTo>
                    <a:pt x="448" y="2482"/>
                    <a:pt x="537" y="2438"/>
                    <a:pt x="582" y="2331"/>
                  </a:cubicBezTo>
                  <a:cubicBezTo>
                    <a:pt x="927" y="1641"/>
                    <a:pt x="1380" y="1034"/>
                    <a:pt x="1832" y="438"/>
                  </a:cubicBezTo>
                  <a:cubicBezTo>
                    <a:pt x="1998" y="229"/>
                    <a:pt x="1813" y="1"/>
                    <a:pt x="16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1"/>
            <p:cNvSpPr/>
            <p:nvPr/>
          </p:nvSpPr>
          <p:spPr>
            <a:xfrm>
              <a:off x="3484300" y="2388000"/>
              <a:ext cx="28050" cy="108275"/>
            </a:xfrm>
            <a:custGeom>
              <a:rect b="b" l="l" r="r" t="t"/>
              <a:pathLst>
                <a:path extrusionOk="0" h="4331" w="1122">
                  <a:moveTo>
                    <a:pt x="623" y="1"/>
                  </a:moveTo>
                  <a:cubicBezTo>
                    <a:pt x="474" y="1"/>
                    <a:pt x="327" y="111"/>
                    <a:pt x="360" y="307"/>
                  </a:cubicBezTo>
                  <a:cubicBezTo>
                    <a:pt x="574" y="1557"/>
                    <a:pt x="181" y="2795"/>
                    <a:pt x="26" y="4022"/>
                  </a:cubicBezTo>
                  <a:cubicBezTo>
                    <a:pt x="0" y="4217"/>
                    <a:pt x="149" y="4331"/>
                    <a:pt x="297" y="4331"/>
                  </a:cubicBezTo>
                  <a:cubicBezTo>
                    <a:pt x="419" y="4331"/>
                    <a:pt x="541" y="4254"/>
                    <a:pt x="562" y="4081"/>
                  </a:cubicBezTo>
                  <a:cubicBezTo>
                    <a:pt x="741" y="2807"/>
                    <a:pt x="1122" y="1521"/>
                    <a:pt x="896" y="236"/>
                  </a:cubicBezTo>
                  <a:cubicBezTo>
                    <a:pt x="869" y="75"/>
                    <a:pt x="745" y="1"/>
                    <a:pt x="62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1"/>
            <p:cNvSpPr/>
            <p:nvPr/>
          </p:nvSpPr>
          <p:spPr>
            <a:xfrm>
              <a:off x="3419975" y="2303650"/>
              <a:ext cx="47250" cy="66000"/>
            </a:xfrm>
            <a:custGeom>
              <a:rect b="b" l="l" r="r" t="t"/>
              <a:pathLst>
                <a:path extrusionOk="0" h="2640" w="1890">
                  <a:moveTo>
                    <a:pt x="1535" y="1"/>
                  </a:moveTo>
                  <a:cubicBezTo>
                    <a:pt x="1438" y="1"/>
                    <a:pt x="1340" y="50"/>
                    <a:pt x="1290" y="169"/>
                  </a:cubicBezTo>
                  <a:cubicBezTo>
                    <a:pt x="956" y="871"/>
                    <a:pt x="611" y="1562"/>
                    <a:pt x="159" y="2193"/>
                  </a:cubicBezTo>
                  <a:cubicBezTo>
                    <a:pt x="1" y="2403"/>
                    <a:pt x="192" y="2640"/>
                    <a:pt x="389" y="2640"/>
                  </a:cubicBezTo>
                  <a:cubicBezTo>
                    <a:pt x="460" y="2640"/>
                    <a:pt x="531" y="2610"/>
                    <a:pt x="587" y="2538"/>
                  </a:cubicBezTo>
                  <a:cubicBezTo>
                    <a:pt x="1075" y="1859"/>
                    <a:pt x="1433" y="1121"/>
                    <a:pt x="1790" y="371"/>
                  </a:cubicBezTo>
                  <a:cubicBezTo>
                    <a:pt x="1890" y="164"/>
                    <a:pt x="1712" y="1"/>
                    <a:pt x="15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1"/>
            <p:cNvSpPr/>
            <p:nvPr/>
          </p:nvSpPr>
          <p:spPr>
            <a:xfrm>
              <a:off x="3516525" y="2211800"/>
              <a:ext cx="60275" cy="65000"/>
            </a:xfrm>
            <a:custGeom>
              <a:rect b="b" l="l" r="r" t="t"/>
              <a:pathLst>
                <a:path extrusionOk="0" h="2600" w="2411">
                  <a:moveTo>
                    <a:pt x="2050" y="0"/>
                  </a:moveTo>
                  <a:cubicBezTo>
                    <a:pt x="2013" y="0"/>
                    <a:pt x="1971" y="10"/>
                    <a:pt x="1928" y="33"/>
                  </a:cubicBezTo>
                  <a:cubicBezTo>
                    <a:pt x="1071" y="461"/>
                    <a:pt x="595" y="1342"/>
                    <a:pt x="130" y="2140"/>
                  </a:cubicBezTo>
                  <a:cubicBezTo>
                    <a:pt x="0" y="2357"/>
                    <a:pt x="205" y="2599"/>
                    <a:pt x="395" y="2599"/>
                  </a:cubicBezTo>
                  <a:cubicBezTo>
                    <a:pt x="466" y="2599"/>
                    <a:pt x="534" y="2566"/>
                    <a:pt x="583" y="2485"/>
                  </a:cubicBezTo>
                  <a:cubicBezTo>
                    <a:pt x="976" y="1783"/>
                    <a:pt x="1392" y="926"/>
                    <a:pt x="2143" y="557"/>
                  </a:cubicBezTo>
                  <a:cubicBezTo>
                    <a:pt x="2411" y="412"/>
                    <a:pt x="2295" y="0"/>
                    <a:pt x="20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1"/>
            <p:cNvSpPr/>
            <p:nvPr/>
          </p:nvSpPr>
          <p:spPr>
            <a:xfrm>
              <a:off x="3339150" y="2416575"/>
              <a:ext cx="35225" cy="58050"/>
            </a:xfrm>
            <a:custGeom>
              <a:rect b="b" l="l" r="r" t="t"/>
              <a:pathLst>
                <a:path extrusionOk="0" h="2322" w="1409">
                  <a:moveTo>
                    <a:pt x="1061" y="0"/>
                  </a:moveTo>
                  <a:cubicBezTo>
                    <a:pt x="967" y="0"/>
                    <a:pt x="875" y="52"/>
                    <a:pt x="832" y="176"/>
                  </a:cubicBezTo>
                  <a:cubicBezTo>
                    <a:pt x="629" y="759"/>
                    <a:pt x="451" y="1355"/>
                    <a:pt x="129" y="1867"/>
                  </a:cubicBezTo>
                  <a:cubicBezTo>
                    <a:pt x="0" y="2082"/>
                    <a:pt x="188" y="2322"/>
                    <a:pt x="370" y="2322"/>
                  </a:cubicBezTo>
                  <a:cubicBezTo>
                    <a:pt x="439" y="2322"/>
                    <a:pt x="508" y="2286"/>
                    <a:pt x="558" y="2200"/>
                  </a:cubicBezTo>
                  <a:cubicBezTo>
                    <a:pt x="915" y="1629"/>
                    <a:pt x="1129" y="1009"/>
                    <a:pt x="1332" y="378"/>
                  </a:cubicBezTo>
                  <a:cubicBezTo>
                    <a:pt x="1408" y="165"/>
                    <a:pt x="1230" y="0"/>
                    <a:pt x="106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1"/>
            <p:cNvSpPr/>
            <p:nvPr/>
          </p:nvSpPr>
          <p:spPr>
            <a:xfrm>
              <a:off x="3293925" y="2363575"/>
              <a:ext cx="53150" cy="65100"/>
            </a:xfrm>
            <a:custGeom>
              <a:rect b="b" l="l" r="r" t="t"/>
              <a:pathLst>
                <a:path extrusionOk="0" h="2604" w="2126">
                  <a:moveTo>
                    <a:pt x="1725" y="0"/>
                  </a:moveTo>
                  <a:cubicBezTo>
                    <a:pt x="1674" y="0"/>
                    <a:pt x="1621" y="17"/>
                    <a:pt x="1569" y="58"/>
                  </a:cubicBezTo>
                  <a:cubicBezTo>
                    <a:pt x="831" y="641"/>
                    <a:pt x="176" y="1355"/>
                    <a:pt x="33" y="2308"/>
                  </a:cubicBezTo>
                  <a:cubicBezTo>
                    <a:pt x="1" y="2497"/>
                    <a:pt x="149" y="2603"/>
                    <a:pt x="301" y="2603"/>
                  </a:cubicBezTo>
                  <a:cubicBezTo>
                    <a:pt x="426" y="2603"/>
                    <a:pt x="554" y="2530"/>
                    <a:pt x="581" y="2367"/>
                  </a:cubicBezTo>
                  <a:cubicBezTo>
                    <a:pt x="712" y="1558"/>
                    <a:pt x="1307" y="963"/>
                    <a:pt x="1903" y="486"/>
                  </a:cubicBezTo>
                  <a:cubicBezTo>
                    <a:pt x="2125" y="322"/>
                    <a:pt x="1947" y="0"/>
                    <a:pt x="17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1"/>
            <p:cNvSpPr/>
            <p:nvPr/>
          </p:nvSpPr>
          <p:spPr>
            <a:xfrm>
              <a:off x="3368175" y="2276025"/>
              <a:ext cx="37450" cy="40725"/>
            </a:xfrm>
            <a:custGeom>
              <a:rect b="b" l="l" r="r" t="t"/>
              <a:pathLst>
                <a:path extrusionOk="0" h="1629" w="1498">
                  <a:moveTo>
                    <a:pt x="1140" y="1"/>
                  </a:moveTo>
                  <a:cubicBezTo>
                    <a:pt x="1042" y="1"/>
                    <a:pt x="943" y="46"/>
                    <a:pt x="885" y="154"/>
                  </a:cubicBezTo>
                  <a:cubicBezTo>
                    <a:pt x="707" y="524"/>
                    <a:pt x="385" y="845"/>
                    <a:pt x="147" y="1178"/>
                  </a:cubicBezTo>
                  <a:cubicBezTo>
                    <a:pt x="0" y="1394"/>
                    <a:pt x="191" y="1628"/>
                    <a:pt x="379" y="1628"/>
                  </a:cubicBezTo>
                  <a:cubicBezTo>
                    <a:pt x="451" y="1628"/>
                    <a:pt x="523" y="1594"/>
                    <a:pt x="576" y="1512"/>
                  </a:cubicBezTo>
                  <a:cubicBezTo>
                    <a:pt x="838" y="1119"/>
                    <a:pt x="1183" y="797"/>
                    <a:pt x="1397" y="369"/>
                  </a:cubicBezTo>
                  <a:cubicBezTo>
                    <a:pt x="1498" y="160"/>
                    <a:pt x="1321" y="1"/>
                    <a:pt x="11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p:nvPr/>
          </p:nvSpPr>
          <p:spPr>
            <a:xfrm>
              <a:off x="3490800" y="2168725"/>
              <a:ext cx="58950" cy="51525"/>
            </a:xfrm>
            <a:custGeom>
              <a:rect b="b" l="l" r="r" t="t"/>
              <a:pathLst>
                <a:path extrusionOk="0" h="2061" w="2358">
                  <a:moveTo>
                    <a:pt x="1988" y="0"/>
                  </a:moveTo>
                  <a:cubicBezTo>
                    <a:pt x="1952" y="0"/>
                    <a:pt x="1914" y="9"/>
                    <a:pt x="1874" y="29"/>
                  </a:cubicBezTo>
                  <a:cubicBezTo>
                    <a:pt x="1159" y="375"/>
                    <a:pt x="600" y="970"/>
                    <a:pt x="147" y="1625"/>
                  </a:cubicBezTo>
                  <a:cubicBezTo>
                    <a:pt x="0" y="1824"/>
                    <a:pt x="193" y="2061"/>
                    <a:pt x="382" y="2061"/>
                  </a:cubicBezTo>
                  <a:cubicBezTo>
                    <a:pt x="453" y="2061"/>
                    <a:pt x="524" y="2027"/>
                    <a:pt x="576" y="1946"/>
                  </a:cubicBezTo>
                  <a:cubicBezTo>
                    <a:pt x="969" y="1387"/>
                    <a:pt x="1457" y="851"/>
                    <a:pt x="2088" y="529"/>
                  </a:cubicBezTo>
                  <a:cubicBezTo>
                    <a:pt x="2358" y="405"/>
                    <a:pt x="2230" y="0"/>
                    <a:pt x="198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a:off x="3547975" y="2116525"/>
              <a:ext cx="83350" cy="62250"/>
            </a:xfrm>
            <a:custGeom>
              <a:rect b="b" l="l" r="r" t="t"/>
              <a:pathLst>
                <a:path extrusionOk="0" h="2490" w="3334">
                  <a:moveTo>
                    <a:pt x="2933" y="0"/>
                  </a:moveTo>
                  <a:cubicBezTo>
                    <a:pt x="2882" y="0"/>
                    <a:pt x="2829" y="17"/>
                    <a:pt x="2778" y="57"/>
                  </a:cubicBezTo>
                  <a:lnTo>
                    <a:pt x="1051" y="1415"/>
                  </a:lnTo>
                  <a:cubicBezTo>
                    <a:pt x="218" y="2072"/>
                    <a:pt x="0" y="2490"/>
                    <a:pt x="252" y="2490"/>
                  </a:cubicBezTo>
                  <a:cubicBezTo>
                    <a:pt x="425" y="2490"/>
                    <a:pt x="818" y="2294"/>
                    <a:pt x="1385" y="1843"/>
                  </a:cubicBezTo>
                  <a:lnTo>
                    <a:pt x="3111" y="498"/>
                  </a:lnTo>
                  <a:cubicBezTo>
                    <a:pt x="3334" y="324"/>
                    <a:pt x="3155" y="0"/>
                    <a:pt x="29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a:off x="3668150" y="2011925"/>
              <a:ext cx="73650" cy="56575"/>
            </a:xfrm>
            <a:custGeom>
              <a:rect b="b" l="l" r="r" t="t"/>
              <a:pathLst>
                <a:path extrusionOk="0" h="2263" w="2946">
                  <a:moveTo>
                    <a:pt x="2551" y="1"/>
                  </a:moveTo>
                  <a:cubicBezTo>
                    <a:pt x="2498" y="1"/>
                    <a:pt x="2442" y="19"/>
                    <a:pt x="2388" y="62"/>
                  </a:cubicBezTo>
                  <a:lnTo>
                    <a:pt x="233" y="1765"/>
                  </a:lnTo>
                  <a:cubicBezTo>
                    <a:pt x="1" y="1939"/>
                    <a:pt x="185" y="2263"/>
                    <a:pt x="410" y="2263"/>
                  </a:cubicBezTo>
                  <a:cubicBezTo>
                    <a:pt x="461" y="2263"/>
                    <a:pt x="515" y="2246"/>
                    <a:pt x="566" y="2206"/>
                  </a:cubicBezTo>
                  <a:lnTo>
                    <a:pt x="2733" y="515"/>
                  </a:lnTo>
                  <a:cubicBezTo>
                    <a:pt x="2945" y="332"/>
                    <a:pt x="2775" y="1"/>
                    <a:pt x="255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11" name="Google Shape;211;p21"/>
          <p:cNvPicPr preferRelativeResize="0"/>
          <p:nvPr/>
        </p:nvPicPr>
        <p:blipFill rotWithShape="1">
          <a:blip r:embed="rId2">
            <a:alphaModFix/>
          </a:blip>
          <a:srcRect b="66089" l="58138" r="13446" t="17041"/>
          <a:stretch/>
        </p:blipFill>
        <p:spPr>
          <a:xfrm flipH="1" rot="10800000">
            <a:off x="6577248" y="49029"/>
            <a:ext cx="2989927" cy="1813098"/>
          </a:xfrm>
          <a:prstGeom prst="rect">
            <a:avLst/>
          </a:prstGeom>
          <a:noFill/>
          <a:ln>
            <a:noFill/>
          </a:ln>
        </p:spPr>
      </p:pic>
      <p:pic>
        <p:nvPicPr>
          <p:cNvPr id="212" name="Google Shape;212;p21"/>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TITLE_ONLY_1_2">
    <p:bg>
      <p:bgPr>
        <a:solidFill>
          <a:schemeClr val="lt1"/>
        </a:solidFill>
      </p:bgPr>
    </p:bg>
    <p:spTree>
      <p:nvGrpSpPr>
        <p:cNvPr id="213" name="Shape 213"/>
        <p:cNvGrpSpPr/>
        <p:nvPr/>
      </p:nvGrpSpPr>
      <p:grpSpPr>
        <a:xfrm>
          <a:off x="0" y="0"/>
          <a:ext cx="0" cy="0"/>
          <a:chOff x="0" y="0"/>
          <a:chExt cx="0" cy="0"/>
        </a:xfrm>
      </p:grpSpPr>
      <p:sp>
        <p:nvSpPr>
          <p:cNvPr id="214" name="Google Shape;214;p22"/>
          <p:cNvSpPr txBox="1"/>
          <p:nvPr>
            <p:ph type="title"/>
          </p:nvPr>
        </p:nvSpPr>
        <p:spPr>
          <a:xfrm>
            <a:off x="713250" y="3638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15" name="Google Shape;215;p22"/>
          <p:cNvSpPr txBox="1"/>
          <p:nvPr>
            <p:ph idx="1" type="subTitle"/>
          </p:nvPr>
        </p:nvSpPr>
        <p:spPr>
          <a:xfrm>
            <a:off x="759246" y="3608722"/>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16" name="Google Shape;216;p22"/>
          <p:cNvSpPr txBox="1"/>
          <p:nvPr>
            <p:ph idx="2" type="subTitle"/>
          </p:nvPr>
        </p:nvSpPr>
        <p:spPr>
          <a:xfrm>
            <a:off x="640146" y="4044125"/>
            <a:ext cx="23133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217" name="Google Shape;217;p22"/>
          <p:cNvSpPr txBox="1"/>
          <p:nvPr>
            <p:ph idx="3" type="subTitle"/>
          </p:nvPr>
        </p:nvSpPr>
        <p:spPr>
          <a:xfrm>
            <a:off x="642246" y="1959898"/>
            <a:ext cx="23091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218" name="Google Shape;218;p22"/>
          <p:cNvSpPr txBox="1"/>
          <p:nvPr>
            <p:ph idx="4" type="subTitle"/>
          </p:nvPr>
        </p:nvSpPr>
        <p:spPr>
          <a:xfrm>
            <a:off x="6309659" y="1527180"/>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19" name="Google Shape;219;p22"/>
          <p:cNvSpPr txBox="1"/>
          <p:nvPr>
            <p:ph idx="5" type="subTitle"/>
          </p:nvPr>
        </p:nvSpPr>
        <p:spPr>
          <a:xfrm>
            <a:off x="6190559" y="1960648"/>
            <a:ext cx="2313300" cy="62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220" name="Google Shape;220;p22"/>
          <p:cNvSpPr txBox="1"/>
          <p:nvPr>
            <p:ph idx="6" type="subTitle"/>
          </p:nvPr>
        </p:nvSpPr>
        <p:spPr>
          <a:xfrm>
            <a:off x="6309659" y="3608722"/>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21" name="Google Shape;221;p22"/>
          <p:cNvSpPr txBox="1"/>
          <p:nvPr>
            <p:ph idx="7" type="subTitle"/>
          </p:nvPr>
        </p:nvSpPr>
        <p:spPr>
          <a:xfrm>
            <a:off x="6190559" y="4044875"/>
            <a:ext cx="2313300" cy="6294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222" name="Google Shape;222;p22"/>
          <p:cNvSpPr txBox="1"/>
          <p:nvPr>
            <p:ph idx="8" type="subTitle"/>
          </p:nvPr>
        </p:nvSpPr>
        <p:spPr>
          <a:xfrm>
            <a:off x="3563036" y="3608722"/>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23" name="Google Shape;223;p22"/>
          <p:cNvSpPr txBox="1"/>
          <p:nvPr>
            <p:ph idx="9" type="subTitle"/>
          </p:nvPr>
        </p:nvSpPr>
        <p:spPr>
          <a:xfrm>
            <a:off x="3443936" y="4044125"/>
            <a:ext cx="23133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224" name="Google Shape;224;p22"/>
          <p:cNvSpPr txBox="1"/>
          <p:nvPr>
            <p:ph idx="13" type="subTitle"/>
          </p:nvPr>
        </p:nvSpPr>
        <p:spPr>
          <a:xfrm>
            <a:off x="3443936" y="1959898"/>
            <a:ext cx="2313300" cy="630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sz="1600"/>
            </a:lvl1pPr>
            <a:lvl2pPr lvl="1" rtl="0" algn="ctr">
              <a:spcBef>
                <a:spcPts val="1600"/>
              </a:spcBef>
              <a:spcAft>
                <a:spcPts val="0"/>
              </a:spcAft>
              <a:buNone/>
              <a:defRPr sz="1600"/>
            </a:lvl2pPr>
            <a:lvl3pPr lvl="2" rtl="0" algn="ctr">
              <a:spcBef>
                <a:spcPts val="1600"/>
              </a:spcBef>
              <a:spcAft>
                <a:spcPts val="0"/>
              </a:spcAft>
              <a:buNone/>
              <a:defRPr sz="1600"/>
            </a:lvl3pPr>
            <a:lvl4pPr lvl="3" rtl="0" algn="ctr">
              <a:spcBef>
                <a:spcPts val="1600"/>
              </a:spcBef>
              <a:spcAft>
                <a:spcPts val="0"/>
              </a:spcAft>
              <a:buNone/>
              <a:defRPr sz="1600"/>
            </a:lvl4pPr>
            <a:lvl5pPr lvl="4" rtl="0" algn="ctr">
              <a:spcBef>
                <a:spcPts val="1600"/>
              </a:spcBef>
              <a:spcAft>
                <a:spcPts val="0"/>
              </a:spcAft>
              <a:buNone/>
              <a:defRPr sz="1600"/>
            </a:lvl5pPr>
            <a:lvl6pPr lvl="5" rtl="0" algn="ctr">
              <a:spcBef>
                <a:spcPts val="1600"/>
              </a:spcBef>
              <a:spcAft>
                <a:spcPts val="0"/>
              </a:spcAft>
              <a:buNone/>
              <a:defRPr sz="1600"/>
            </a:lvl6pPr>
            <a:lvl7pPr lvl="6" rtl="0" algn="ctr">
              <a:spcBef>
                <a:spcPts val="1600"/>
              </a:spcBef>
              <a:spcAft>
                <a:spcPts val="0"/>
              </a:spcAft>
              <a:buNone/>
              <a:defRPr sz="1600"/>
            </a:lvl7pPr>
            <a:lvl8pPr lvl="7" rtl="0" algn="ctr">
              <a:spcBef>
                <a:spcPts val="1600"/>
              </a:spcBef>
              <a:spcAft>
                <a:spcPts val="0"/>
              </a:spcAft>
              <a:buNone/>
              <a:defRPr sz="1600"/>
            </a:lvl8pPr>
            <a:lvl9pPr lvl="8" rtl="0" algn="ctr">
              <a:spcBef>
                <a:spcPts val="1600"/>
              </a:spcBef>
              <a:spcAft>
                <a:spcPts val="1600"/>
              </a:spcAft>
              <a:buNone/>
              <a:defRPr sz="1600"/>
            </a:lvl9pPr>
          </a:lstStyle>
          <a:p/>
        </p:txBody>
      </p:sp>
      <p:sp>
        <p:nvSpPr>
          <p:cNvPr id="225" name="Google Shape;225;p22"/>
          <p:cNvSpPr txBox="1"/>
          <p:nvPr>
            <p:ph idx="14" type="subTitle"/>
          </p:nvPr>
        </p:nvSpPr>
        <p:spPr>
          <a:xfrm>
            <a:off x="3563036" y="1527180"/>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26" name="Google Shape;226;p22"/>
          <p:cNvSpPr txBox="1"/>
          <p:nvPr>
            <p:ph idx="15" type="subTitle"/>
          </p:nvPr>
        </p:nvSpPr>
        <p:spPr>
          <a:xfrm>
            <a:off x="759246" y="1527180"/>
            <a:ext cx="2075100" cy="441900"/>
          </a:xfrm>
          <a:prstGeom prst="rect">
            <a:avLst/>
          </a:prstGeom>
        </p:spPr>
        <p:txBody>
          <a:bodyPr anchorCtr="0" anchor="t" bIns="91425" lIns="91425" spcFirstLastPara="1" rIns="91425" wrap="square" tIns="91425">
            <a:noAutofit/>
          </a:bodyPr>
          <a:lstStyle>
            <a:lvl1pPr lvl="0" rtl="0" algn="ctr">
              <a:spcBef>
                <a:spcPts val="0"/>
              </a:spcBef>
              <a:spcAft>
                <a:spcPts val="0"/>
              </a:spcAft>
              <a:buNone/>
              <a:defRPr b="1">
                <a:solidFill>
                  <a:schemeClr val="accent1"/>
                </a:solidFill>
              </a:defRPr>
            </a:lvl1pPr>
            <a:lvl2pPr lvl="1" rtl="0" algn="ctr">
              <a:spcBef>
                <a:spcPts val="1600"/>
              </a:spcBef>
              <a:spcAft>
                <a:spcPts val="0"/>
              </a:spcAft>
              <a:buNone/>
              <a:defRPr b="1">
                <a:solidFill>
                  <a:schemeClr val="accent1"/>
                </a:solidFill>
              </a:defRPr>
            </a:lvl2pPr>
            <a:lvl3pPr lvl="2" rtl="0" algn="ctr">
              <a:spcBef>
                <a:spcPts val="1600"/>
              </a:spcBef>
              <a:spcAft>
                <a:spcPts val="0"/>
              </a:spcAft>
              <a:buNone/>
              <a:defRPr b="1">
                <a:solidFill>
                  <a:schemeClr val="accent1"/>
                </a:solidFill>
              </a:defRPr>
            </a:lvl3pPr>
            <a:lvl4pPr lvl="3" rtl="0" algn="ctr">
              <a:spcBef>
                <a:spcPts val="1600"/>
              </a:spcBef>
              <a:spcAft>
                <a:spcPts val="0"/>
              </a:spcAft>
              <a:buNone/>
              <a:defRPr b="1">
                <a:solidFill>
                  <a:schemeClr val="accent1"/>
                </a:solidFill>
              </a:defRPr>
            </a:lvl4pPr>
            <a:lvl5pPr lvl="4" rtl="0" algn="ctr">
              <a:spcBef>
                <a:spcPts val="1600"/>
              </a:spcBef>
              <a:spcAft>
                <a:spcPts val="0"/>
              </a:spcAft>
              <a:buNone/>
              <a:defRPr b="1">
                <a:solidFill>
                  <a:schemeClr val="accent1"/>
                </a:solidFill>
              </a:defRPr>
            </a:lvl5pPr>
            <a:lvl6pPr lvl="5" rtl="0" algn="ctr">
              <a:spcBef>
                <a:spcPts val="1600"/>
              </a:spcBef>
              <a:spcAft>
                <a:spcPts val="0"/>
              </a:spcAft>
              <a:buNone/>
              <a:defRPr b="1">
                <a:solidFill>
                  <a:schemeClr val="accent1"/>
                </a:solidFill>
              </a:defRPr>
            </a:lvl6pPr>
            <a:lvl7pPr lvl="6" rtl="0" algn="ctr">
              <a:spcBef>
                <a:spcPts val="1600"/>
              </a:spcBef>
              <a:spcAft>
                <a:spcPts val="0"/>
              </a:spcAft>
              <a:buNone/>
              <a:defRPr b="1">
                <a:solidFill>
                  <a:schemeClr val="accent1"/>
                </a:solidFill>
              </a:defRPr>
            </a:lvl7pPr>
            <a:lvl8pPr lvl="7" rtl="0" algn="ctr">
              <a:spcBef>
                <a:spcPts val="1600"/>
              </a:spcBef>
              <a:spcAft>
                <a:spcPts val="0"/>
              </a:spcAft>
              <a:buNone/>
              <a:defRPr b="1">
                <a:solidFill>
                  <a:schemeClr val="accent1"/>
                </a:solidFill>
              </a:defRPr>
            </a:lvl8pPr>
            <a:lvl9pPr lvl="8" rtl="0" algn="ctr">
              <a:spcBef>
                <a:spcPts val="1600"/>
              </a:spcBef>
              <a:spcAft>
                <a:spcPts val="1600"/>
              </a:spcAft>
              <a:buNone/>
              <a:defRPr b="1">
                <a:solidFill>
                  <a:schemeClr val="accent1"/>
                </a:solidFill>
              </a:defRPr>
            </a:lvl9pPr>
          </a:lstStyle>
          <a:p/>
        </p:txBody>
      </p:sp>
      <p:sp>
        <p:nvSpPr>
          <p:cNvPr id="227" name="Google Shape;227;p22"/>
          <p:cNvSpPr/>
          <p:nvPr/>
        </p:nvSpPr>
        <p:spPr>
          <a:xfrm rot="-8754873">
            <a:off x="-1484779" y="3979990"/>
            <a:ext cx="2876280" cy="2533518"/>
          </a:xfrm>
          <a:custGeom>
            <a:rect b="b" l="l" r="r" t="t"/>
            <a:pathLst>
              <a:path extrusionOk="0" h="60757" w="67354">
                <a:moveTo>
                  <a:pt x="5668" y="1"/>
                </a:moveTo>
                <a:cubicBezTo>
                  <a:pt x="1453" y="6704"/>
                  <a:pt x="0" y="15550"/>
                  <a:pt x="8263" y="25790"/>
                </a:cubicBezTo>
                <a:cubicBezTo>
                  <a:pt x="24565" y="45973"/>
                  <a:pt x="41541" y="60757"/>
                  <a:pt x="53913" y="60757"/>
                </a:cubicBezTo>
                <a:cubicBezTo>
                  <a:pt x="55773" y="60757"/>
                  <a:pt x="57529" y="60423"/>
                  <a:pt x="59163" y="59723"/>
                </a:cubicBezTo>
                <a:cubicBezTo>
                  <a:pt x="61758" y="58615"/>
                  <a:pt x="64532" y="57234"/>
                  <a:pt x="67354" y="55508"/>
                </a:cubicBezTo>
                <a:lnTo>
                  <a:pt x="67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2"/>
          <p:cNvSpPr/>
          <p:nvPr/>
        </p:nvSpPr>
        <p:spPr>
          <a:xfrm rot="6300543">
            <a:off x="-695699" y="3882058"/>
            <a:ext cx="1924607" cy="2107172"/>
          </a:xfrm>
          <a:custGeom>
            <a:rect b="b" l="l" r="r" t="t"/>
            <a:pathLst>
              <a:path extrusionOk="0" h="88900" w="87060">
                <a:moveTo>
                  <a:pt x="82710" y="0"/>
                </a:moveTo>
                <a:cubicBezTo>
                  <a:pt x="82332" y="0"/>
                  <a:pt x="81952" y="15"/>
                  <a:pt x="81571" y="44"/>
                </a:cubicBezTo>
                <a:cubicBezTo>
                  <a:pt x="59294" y="1758"/>
                  <a:pt x="40434" y="2615"/>
                  <a:pt x="39589" y="24035"/>
                </a:cubicBezTo>
                <a:cubicBezTo>
                  <a:pt x="38732" y="45454"/>
                  <a:pt x="25016" y="50598"/>
                  <a:pt x="9597" y="58313"/>
                </a:cubicBezTo>
                <a:cubicBezTo>
                  <a:pt x="1" y="63111"/>
                  <a:pt x="2013" y="78196"/>
                  <a:pt x="4906" y="88900"/>
                </a:cubicBezTo>
                <a:lnTo>
                  <a:pt x="87059" y="88900"/>
                </a:lnTo>
                <a:lnTo>
                  <a:pt x="87059" y="615"/>
                </a:lnTo>
                <a:cubicBezTo>
                  <a:pt x="85629" y="217"/>
                  <a:pt x="84183" y="0"/>
                  <a:pt x="8271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2"/>
          <p:cNvSpPr/>
          <p:nvPr/>
        </p:nvSpPr>
        <p:spPr>
          <a:xfrm rot="10800000">
            <a:off x="6190550" y="-997325"/>
            <a:ext cx="34995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 name="Google Shape;230;p22"/>
          <p:cNvPicPr preferRelativeResize="0"/>
          <p:nvPr/>
        </p:nvPicPr>
        <p:blipFill rotWithShape="1">
          <a:blip r:embed="rId2">
            <a:alphaModFix amt="48000"/>
          </a:blip>
          <a:srcRect b="69003" l="29526" r="50114" t="19301"/>
          <a:stretch/>
        </p:blipFill>
        <p:spPr>
          <a:xfrm>
            <a:off x="7034700" y="-396175"/>
            <a:ext cx="2193600" cy="1764105"/>
          </a:xfrm>
          <a:prstGeom prst="rect">
            <a:avLst/>
          </a:prstGeom>
          <a:noFill/>
          <a:ln>
            <a:noFill/>
          </a:ln>
        </p:spPr>
      </p:pic>
      <p:pic>
        <p:nvPicPr>
          <p:cNvPr id="231" name="Google Shape;231;p22"/>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ONLY_1_1">
    <p:bg>
      <p:bgPr>
        <a:solidFill>
          <a:schemeClr val="lt1"/>
        </a:solidFill>
      </p:bgPr>
    </p:bg>
    <p:spTree>
      <p:nvGrpSpPr>
        <p:cNvPr id="232" name="Shape 232"/>
        <p:cNvGrpSpPr/>
        <p:nvPr/>
      </p:nvGrpSpPr>
      <p:grpSpPr>
        <a:xfrm>
          <a:off x="0" y="0"/>
          <a:ext cx="0" cy="0"/>
          <a:chOff x="0" y="0"/>
          <a:chExt cx="0" cy="0"/>
        </a:xfrm>
      </p:grpSpPr>
      <p:sp>
        <p:nvSpPr>
          <p:cNvPr id="233" name="Google Shape;233;p23"/>
          <p:cNvSpPr txBox="1"/>
          <p:nvPr>
            <p:ph type="title"/>
          </p:nvPr>
        </p:nvSpPr>
        <p:spPr>
          <a:xfrm>
            <a:off x="741800" y="3638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a:lvl1pPr>
            <a:lvl2pPr lvl="1" rtl="0" algn="ctr">
              <a:spcBef>
                <a:spcPts val="0"/>
              </a:spcBef>
              <a:spcAft>
                <a:spcPts val="0"/>
              </a:spcAft>
              <a:buSzPts val="3100"/>
              <a:buNone/>
              <a:defRPr/>
            </a:lvl2pPr>
            <a:lvl3pPr lvl="2" rtl="0" algn="ctr">
              <a:spcBef>
                <a:spcPts val="0"/>
              </a:spcBef>
              <a:spcAft>
                <a:spcPts val="0"/>
              </a:spcAft>
              <a:buSzPts val="3100"/>
              <a:buNone/>
              <a:defRPr/>
            </a:lvl3pPr>
            <a:lvl4pPr lvl="3" rtl="0" algn="ctr">
              <a:spcBef>
                <a:spcPts val="0"/>
              </a:spcBef>
              <a:spcAft>
                <a:spcPts val="0"/>
              </a:spcAft>
              <a:buSzPts val="3100"/>
              <a:buNone/>
              <a:defRPr/>
            </a:lvl4pPr>
            <a:lvl5pPr lvl="4" rtl="0" algn="ctr">
              <a:spcBef>
                <a:spcPts val="0"/>
              </a:spcBef>
              <a:spcAft>
                <a:spcPts val="0"/>
              </a:spcAft>
              <a:buSzPts val="3100"/>
              <a:buNone/>
              <a:defRPr/>
            </a:lvl5pPr>
            <a:lvl6pPr lvl="5" rtl="0" algn="ctr">
              <a:spcBef>
                <a:spcPts val="0"/>
              </a:spcBef>
              <a:spcAft>
                <a:spcPts val="0"/>
              </a:spcAft>
              <a:buSzPts val="3100"/>
              <a:buNone/>
              <a:defRPr/>
            </a:lvl6pPr>
            <a:lvl7pPr lvl="6" rtl="0" algn="ctr">
              <a:spcBef>
                <a:spcPts val="0"/>
              </a:spcBef>
              <a:spcAft>
                <a:spcPts val="0"/>
              </a:spcAft>
              <a:buSzPts val="3100"/>
              <a:buNone/>
              <a:defRPr/>
            </a:lvl7pPr>
            <a:lvl8pPr lvl="7" rtl="0" algn="ctr">
              <a:spcBef>
                <a:spcPts val="0"/>
              </a:spcBef>
              <a:spcAft>
                <a:spcPts val="0"/>
              </a:spcAft>
              <a:buSzPts val="3100"/>
              <a:buNone/>
              <a:defRPr/>
            </a:lvl8pPr>
            <a:lvl9pPr lvl="8" rtl="0" algn="ctr">
              <a:spcBef>
                <a:spcPts val="0"/>
              </a:spcBef>
              <a:spcAft>
                <a:spcPts val="0"/>
              </a:spcAft>
              <a:buSzPts val="3100"/>
              <a:buNone/>
              <a:defRPr/>
            </a:lvl9pPr>
          </a:lstStyle>
          <a:p/>
        </p:txBody>
      </p:sp>
      <p:sp>
        <p:nvSpPr>
          <p:cNvPr id="234" name="Google Shape;234;p23"/>
          <p:cNvSpPr txBox="1"/>
          <p:nvPr>
            <p:ph idx="1" type="subTitle"/>
          </p:nvPr>
        </p:nvSpPr>
        <p:spPr>
          <a:xfrm>
            <a:off x="1653124" y="3197747"/>
            <a:ext cx="2075100" cy="4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235" name="Google Shape;235;p23"/>
          <p:cNvSpPr txBox="1"/>
          <p:nvPr>
            <p:ph idx="2" type="subTitle"/>
          </p:nvPr>
        </p:nvSpPr>
        <p:spPr>
          <a:xfrm>
            <a:off x="1653124" y="3526413"/>
            <a:ext cx="2386500" cy="576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p:txBody>
      </p:sp>
      <p:sp>
        <p:nvSpPr>
          <p:cNvPr id="236" name="Google Shape;236;p23"/>
          <p:cNvSpPr txBox="1"/>
          <p:nvPr>
            <p:ph idx="3" type="subTitle"/>
          </p:nvPr>
        </p:nvSpPr>
        <p:spPr>
          <a:xfrm>
            <a:off x="1653126" y="1631125"/>
            <a:ext cx="2075100" cy="4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237" name="Google Shape;237;p23"/>
          <p:cNvSpPr txBox="1"/>
          <p:nvPr>
            <p:ph idx="4" type="subTitle"/>
          </p:nvPr>
        </p:nvSpPr>
        <p:spPr>
          <a:xfrm>
            <a:off x="1653125" y="1951275"/>
            <a:ext cx="23832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p:txBody>
      </p:sp>
      <p:sp>
        <p:nvSpPr>
          <p:cNvPr id="238" name="Google Shape;238;p23"/>
          <p:cNvSpPr txBox="1"/>
          <p:nvPr>
            <p:ph idx="5" type="subTitle"/>
          </p:nvPr>
        </p:nvSpPr>
        <p:spPr>
          <a:xfrm>
            <a:off x="6187434" y="1631130"/>
            <a:ext cx="2075100" cy="4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239" name="Google Shape;239;p23"/>
          <p:cNvSpPr txBox="1"/>
          <p:nvPr>
            <p:ph idx="6" type="subTitle"/>
          </p:nvPr>
        </p:nvSpPr>
        <p:spPr>
          <a:xfrm>
            <a:off x="6187434" y="1949622"/>
            <a:ext cx="2386500" cy="576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p:txBody>
      </p:sp>
      <p:sp>
        <p:nvSpPr>
          <p:cNvPr id="240" name="Google Shape;240;p23"/>
          <p:cNvSpPr txBox="1"/>
          <p:nvPr>
            <p:ph idx="7" type="subTitle"/>
          </p:nvPr>
        </p:nvSpPr>
        <p:spPr>
          <a:xfrm>
            <a:off x="6187434" y="3197747"/>
            <a:ext cx="2075100" cy="4419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a:solidFill>
                  <a:schemeClr val="accent1"/>
                </a:solidFill>
              </a:defRPr>
            </a:lvl1pPr>
            <a:lvl2pPr lvl="1" rtl="0">
              <a:spcBef>
                <a:spcPts val="1600"/>
              </a:spcBef>
              <a:spcAft>
                <a:spcPts val="0"/>
              </a:spcAft>
              <a:buNone/>
              <a:defRPr b="1">
                <a:solidFill>
                  <a:schemeClr val="accent1"/>
                </a:solidFill>
              </a:defRPr>
            </a:lvl2pPr>
            <a:lvl3pPr lvl="2" rtl="0">
              <a:spcBef>
                <a:spcPts val="1600"/>
              </a:spcBef>
              <a:spcAft>
                <a:spcPts val="0"/>
              </a:spcAft>
              <a:buNone/>
              <a:defRPr b="1">
                <a:solidFill>
                  <a:schemeClr val="accent1"/>
                </a:solidFill>
              </a:defRPr>
            </a:lvl3pPr>
            <a:lvl4pPr lvl="3" rtl="0">
              <a:spcBef>
                <a:spcPts val="1600"/>
              </a:spcBef>
              <a:spcAft>
                <a:spcPts val="0"/>
              </a:spcAft>
              <a:buNone/>
              <a:defRPr b="1">
                <a:solidFill>
                  <a:schemeClr val="accent1"/>
                </a:solidFill>
              </a:defRPr>
            </a:lvl4pPr>
            <a:lvl5pPr lvl="4" rtl="0">
              <a:spcBef>
                <a:spcPts val="1600"/>
              </a:spcBef>
              <a:spcAft>
                <a:spcPts val="0"/>
              </a:spcAft>
              <a:buNone/>
              <a:defRPr b="1">
                <a:solidFill>
                  <a:schemeClr val="accent1"/>
                </a:solidFill>
              </a:defRPr>
            </a:lvl5pPr>
            <a:lvl6pPr lvl="5" rtl="0">
              <a:spcBef>
                <a:spcPts val="1600"/>
              </a:spcBef>
              <a:spcAft>
                <a:spcPts val="0"/>
              </a:spcAft>
              <a:buNone/>
              <a:defRPr b="1">
                <a:solidFill>
                  <a:schemeClr val="accent1"/>
                </a:solidFill>
              </a:defRPr>
            </a:lvl6pPr>
            <a:lvl7pPr lvl="6" rtl="0">
              <a:spcBef>
                <a:spcPts val="1600"/>
              </a:spcBef>
              <a:spcAft>
                <a:spcPts val="0"/>
              </a:spcAft>
              <a:buNone/>
              <a:defRPr b="1">
                <a:solidFill>
                  <a:schemeClr val="accent1"/>
                </a:solidFill>
              </a:defRPr>
            </a:lvl7pPr>
            <a:lvl8pPr lvl="7" rtl="0">
              <a:spcBef>
                <a:spcPts val="1600"/>
              </a:spcBef>
              <a:spcAft>
                <a:spcPts val="0"/>
              </a:spcAft>
              <a:buNone/>
              <a:defRPr b="1">
                <a:solidFill>
                  <a:schemeClr val="accent1"/>
                </a:solidFill>
              </a:defRPr>
            </a:lvl8pPr>
            <a:lvl9pPr lvl="8" rtl="0">
              <a:spcBef>
                <a:spcPts val="1600"/>
              </a:spcBef>
              <a:spcAft>
                <a:spcPts val="1600"/>
              </a:spcAft>
              <a:buNone/>
              <a:defRPr b="1">
                <a:solidFill>
                  <a:schemeClr val="accent1"/>
                </a:solidFill>
              </a:defRPr>
            </a:lvl9pPr>
          </a:lstStyle>
          <a:p/>
        </p:txBody>
      </p:sp>
      <p:sp>
        <p:nvSpPr>
          <p:cNvPr id="241" name="Google Shape;241;p23"/>
          <p:cNvSpPr txBox="1"/>
          <p:nvPr>
            <p:ph idx="8" type="subTitle"/>
          </p:nvPr>
        </p:nvSpPr>
        <p:spPr>
          <a:xfrm>
            <a:off x="6187434" y="3526413"/>
            <a:ext cx="2386500" cy="576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500"/>
            </a:lvl1pPr>
            <a:lvl2pPr lvl="1" rtl="0">
              <a:lnSpc>
                <a:spcPct val="100000"/>
              </a:lnSpc>
              <a:spcBef>
                <a:spcPts val="0"/>
              </a:spcBef>
              <a:spcAft>
                <a:spcPts val="0"/>
              </a:spcAft>
              <a:buNone/>
              <a:defRPr sz="1500"/>
            </a:lvl2pPr>
            <a:lvl3pPr lvl="2" rtl="0">
              <a:lnSpc>
                <a:spcPct val="100000"/>
              </a:lnSpc>
              <a:spcBef>
                <a:spcPts val="0"/>
              </a:spcBef>
              <a:spcAft>
                <a:spcPts val="0"/>
              </a:spcAft>
              <a:buNone/>
              <a:defRPr sz="1500"/>
            </a:lvl3pPr>
            <a:lvl4pPr lvl="3" rtl="0">
              <a:lnSpc>
                <a:spcPct val="100000"/>
              </a:lnSpc>
              <a:spcBef>
                <a:spcPts val="0"/>
              </a:spcBef>
              <a:spcAft>
                <a:spcPts val="0"/>
              </a:spcAft>
              <a:buNone/>
              <a:defRPr sz="1500"/>
            </a:lvl4pPr>
            <a:lvl5pPr lvl="4" rtl="0">
              <a:lnSpc>
                <a:spcPct val="100000"/>
              </a:lnSpc>
              <a:spcBef>
                <a:spcPts val="0"/>
              </a:spcBef>
              <a:spcAft>
                <a:spcPts val="0"/>
              </a:spcAft>
              <a:buNone/>
              <a:defRPr sz="1500"/>
            </a:lvl5pPr>
            <a:lvl6pPr lvl="5" rtl="0">
              <a:lnSpc>
                <a:spcPct val="100000"/>
              </a:lnSpc>
              <a:spcBef>
                <a:spcPts val="0"/>
              </a:spcBef>
              <a:spcAft>
                <a:spcPts val="0"/>
              </a:spcAft>
              <a:buNone/>
              <a:defRPr sz="1500"/>
            </a:lvl6pPr>
            <a:lvl7pPr lvl="6" rtl="0">
              <a:lnSpc>
                <a:spcPct val="100000"/>
              </a:lnSpc>
              <a:spcBef>
                <a:spcPts val="0"/>
              </a:spcBef>
              <a:spcAft>
                <a:spcPts val="0"/>
              </a:spcAft>
              <a:buNone/>
              <a:defRPr sz="1500"/>
            </a:lvl7pPr>
            <a:lvl8pPr lvl="7" rtl="0">
              <a:lnSpc>
                <a:spcPct val="100000"/>
              </a:lnSpc>
              <a:spcBef>
                <a:spcPts val="0"/>
              </a:spcBef>
              <a:spcAft>
                <a:spcPts val="0"/>
              </a:spcAft>
              <a:buNone/>
              <a:defRPr sz="1500"/>
            </a:lvl8pPr>
            <a:lvl9pPr lvl="8" rtl="0">
              <a:lnSpc>
                <a:spcPct val="100000"/>
              </a:lnSpc>
              <a:spcBef>
                <a:spcPts val="0"/>
              </a:spcBef>
              <a:spcAft>
                <a:spcPts val="0"/>
              </a:spcAft>
              <a:buNone/>
              <a:defRPr sz="1500"/>
            </a:lvl9pPr>
          </a:lstStyle>
          <a:p/>
        </p:txBody>
      </p:sp>
      <p:sp>
        <p:nvSpPr>
          <p:cNvPr id="242" name="Google Shape;242;p23"/>
          <p:cNvSpPr txBox="1"/>
          <p:nvPr>
            <p:ph hasCustomPrompt="1" idx="9" type="title"/>
          </p:nvPr>
        </p:nvSpPr>
        <p:spPr>
          <a:xfrm>
            <a:off x="547611" y="1878833"/>
            <a:ext cx="9888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900"/>
              <a:buNone/>
              <a:defRPr sz="29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a:r>
              <a:t>xx%</a:t>
            </a:r>
          </a:p>
        </p:txBody>
      </p:sp>
      <p:sp>
        <p:nvSpPr>
          <p:cNvPr id="243" name="Google Shape;243;p23"/>
          <p:cNvSpPr txBox="1"/>
          <p:nvPr>
            <p:ph hasCustomPrompt="1" idx="13" type="title"/>
          </p:nvPr>
        </p:nvSpPr>
        <p:spPr>
          <a:xfrm>
            <a:off x="547611" y="3381157"/>
            <a:ext cx="9888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900"/>
              <a:buNone/>
              <a:defRPr sz="29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a:r>
              <a:t>xx%</a:t>
            </a:r>
          </a:p>
        </p:txBody>
      </p:sp>
      <p:sp>
        <p:nvSpPr>
          <p:cNvPr id="244" name="Google Shape;244;p23"/>
          <p:cNvSpPr txBox="1"/>
          <p:nvPr>
            <p:ph hasCustomPrompt="1" idx="14" type="title"/>
          </p:nvPr>
        </p:nvSpPr>
        <p:spPr>
          <a:xfrm>
            <a:off x="5074324" y="1878833"/>
            <a:ext cx="9888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900"/>
              <a:buNone/>
              <a:defRPr sz="29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a:r>
              <a:t>xx%</a:t>
            </a:r>
          </a:p>
        </p:txBody>
      </p:sp>
      <p:sp>
        <p:nvSpPr>
          <p:cNvPr id="245" name="Google Shape;245;p23"/>
          <p:cNvSpPr txBox="1"/>
          <p:nvPr>
            <p:ph hasCustomPrompt="1" idx="15" type="title"/>
          </p:nvPr>
        </p:nvSpPr>
        <p:spPr>
          <a:xfrm>
            <a:off x="5074324" y="3381157"/>
            <a:ext cx="988800" cy="428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900"/>
              <a:buNone/>
              <a:defRPr sz="2900"/>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a:r>
              <a:t>xx%</a:t>
            </a:r>
          </a:p>
        </p:txBody>
      </p:sp>
      <p:pic>
        <p:nvPicPr>
          <p:cNvPr id="246" name="Google Shape;246;p23"/>
          <p:cNvPicPr preferRelativeResize="0"/>
          <p:nvPr/>
        </p:nvPicPr>
        <p:blipFill>
          <a:blip r:embed="rId2">
            <a:alphaModFix/>
          </a:blip>
          <a:stretch>
            <a:fillRect/>
          </a:stretch>
        </p:blipFill>
        <p:spPr>
          <a:xfrm>
            <a:off x="8506948" y="4513450"/>
            <a:ext cx="560700" cy="560700"/>
          </a:xfrm>
          <a:prstGeom prst="rect">
            <a:avLst/>
          </a:prstGeom>
          <a:noFill/>
          <a:ln>
            <a:noFill/>
          </a:ln>
        </p:spPr>
      </p:pic>
      <p:pic>
        <p:nvPicPr>
          <p:cNvPr id="247" name="Google Shape;247;p23"/>
          <p:cNvPicPr preferRelativeResize="0"/>
          <p:nvPr/>
        </p:nvPicPr>
        <p:blipFill>
          <a:blip r:embed="rId2">
            <a:alphaModFix/>
          </a:blip>
          <a:stretch>
            <a:fillRect/>
          </a:stretch>
        </p:blipFill>
        <p:spPr>
          <a:xfrm>
            <a:off x="8506948" y="4513450"/>
            <a:ext cx="560700" cy="560700"/>
          </a:xfrm>
          <a:prstGeom prst="rect">
            <a:avLst/>
          </a:prstGeom>
          <a:noFill/>
          <a:ln>
            <a:noFill/>
          </a:ln>
        </p:spPr>
      </p:pic>
      <p:sp>
        <p:nvSpPr>
          <p:cNvPr id="248" name="Google Shape;248;p23"/>
          <p:cNvSpPr/>
          <p:nvPr/>
        </p:nvSpPr>
        <p:spPr>
          <a:xfrm rot="10800000">
            <a:off x="7811000" y="-202400"/>
            <a:ext cx="1578000" cy="14799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9" name="Google Shape;249;p23"/>
          <p:cNvPicPr preferRelativeResize="0"/>
          <p:nvPr/>
        </p:nvPicPr>
        <p:blipFill rotWithShape="1">
          <a:blip r:embed="rId3">
            <a:alphaModFix/>
          </a:blip>
          <a:srcRect b="89513" l="0" r="78586" t="0"/>
          <a:stretch/>
        </p:blipFill>
        <p:spPr>
          <a:xfrm rot="9437270">
            <a:off x="8087497" y="-116362"/>
            <a:ext cx="2155176" cy="1078076"/>
          </a:xfrm>
          <a:prstGeom prst="rect">
            <a:avLst/>
          </a:prstGeom>
          <a:noFill/>
          <a:ln>
            <a:noFill/>
          </a:ln>
        </p:spPr>
      </p:pic>
      <p:sp>
        <p:nvSpPr>
          <p:cNvPr id="250" name="Google Shape;250;p23"/>
          <p:cNvSpPr/>
          <p:nvPr/>
        </p:nvSpPr>
        <p:spPr>
          <a:xfrm>
            <a:off x="-1218332" y="3123230"/>
            <a:ext cx="34995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3"/>
          <p:cNvSpPr/>
          <p:nvPr/>
        </p:nvSpPr>
        <p:spPr>
          <a:xfrm rot="-4971722">
            <a:off x="-1738314" y="4360167"/>
            <a:ext cx="3207625" cy="3139985"/>
          </a:xfrm>
          <a:custGeom>
            <a:rect b="b" l="l" r="r" t="t"/>
            <a:pathLst>
              <a:path extrusionOk="0" h="123228" w="155846">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23"/>
          <p:cNvPicPr preferRelativeResize="0"/>
          <p:nvPr/>
        </p:nvPicPr>
        <p:blipFill>
          <a:blip r:embed="rId4">
            <a:alphaModFix/>
          </a:blip>
          <a:stretch>
            <a:fillRect/>
          </a:stretch>
        </p:blipFill>
        <p:spPr>
          <a:xfrm>
            <a:off x="163601" y="160460"/>
            <a:ext cx="894803" cy="97954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s">
  <p:cSld name="TITLE_ONLY_1_1_1">
    <p:spTree>
      <p:nvGrpSpPr>
        <p:cNvPr id="253" name="Shape 253"/>
        <p:cNvGrpSpPr/>
        <p:nvPr/>
      </p:nvGrpSpPr>
      <p:grpSpPr>
        <a:xfrm>
          <a:off x="0" y="0"/>
          <a:ext cx="0" cy="0"/>
          <a:chOff x="0" y="0"/>
          <a:chExt cx="0" cy="0"/>
        </a:xfrm>
      </p:grpSpPr>
      <p:sp>
        <p:nvSpPr>
          <p:cNvPr id="254" name="Google Shape;254;p24"/>
          <p:cNvSpPr txBox="1"/>
          <p:nvPr>
            <p:ph type="title"/>
          </p:nvPr>
        </p:nvSpPr>
        <p:spPr>
          <a:xfrm>
            <a:off x="713225" y="36387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a:lvl1pPr>
            <a:lvl2pPr lvl="1" rtl="0" algn="ctr">
              <a:spcBef>
                <a:spcPts val="0"/>
              </a:spcBef>
              <a:spcAft>
                <a:spcPts val="0"/>
              </a:spcAft>
              <a:buSzPts val="3100"/>
              <a:buNone/>
              <a:defRPr/>
            </a:lvl2pPr>
            <a:lvl3pPr lvl="2" rtl="0" algn="ctr">
              <a:spcBef>
                <a:spcPts val="0"/>
              </a:spcBef>
              <a:spcAft>
                <a:spcPts val="0"/>
              </a:spcAft>
              <a:buSzPts val="3100"/>
              <a:buNone/>
              <a:defRPr/>
            </a:lvl3pPr>
            <a:lvl4pPr lvl="3" rtl="0" algn="ctr">
              <a:spcBef>
                <a:spcPts val="0"/>
              </a:spcBef>
              <a:spcAft>
                <a:spcPts val="0"/>
              </a:spcAft>
              <a:buSzPts val="3100"/>
              <a:buNone/>
              <a:defRPr/>
            </a:lvl4pPr>
            <a:lvl5pPr lvl="4" rtl="0" algn="ctr">
              <a:spcBef>
                <a:spcPts val="0"/>
              </a:spcBef>
              <a:spcAft>
                <a:spcPts val="0"/>
              </a:spcAft>
              <a:buSzPts val="3100"/>
              <a:buNone/>
              <a:defRPr/>
            </a:lvl5pPr>
            <a:lvl6pPr lvl="5" rtl="0" algn="ctr">
              <a:spcBef>
                <a:spcPts val="0"/>
              </a:spcBef>
              <a:spcAft>
                <a:spcPts val="0"/>
              </a:spcAft>
              <a:buSzPts val="3100"/>
              <a:buNone/>
              <a:defRPr/>
            </a:lvl6pPr>
            <a:lvl7pPr lvl="6" rtl="0" algn="ctr">
              <a:spcBef>
                <a:spcPts val="0"/>
              </a:spcBef>
              <a:spcAft>
                <a:spcPts val="0"/>
              </a:spcAft>
              <a:buSzPts val="3100"/>
              <a:buNone/>
              <a:defRPr/>
            </a:lvl7pPr>
            <a:lvl8pPr lvl="7" rtl="0" algn="ctr">
              <a:spcBef>
                <a:spcPts val="0"/>
              </a:spcBef>
              <a:spcAft>
                <a:spcPts val="0"/>
              </a:spcAft>
              <a:buSzPts val="3100"/>
              <a:buNone/>
              <a:defRPr/>
            </a:lvl8pPr>
            <a:lvl9pPr lvl="8" rtl="0" algn="ctr">
              <a:spcBef>
                <a:spcPts val="0"/>
              </a:spcBef>
              <a:spcAft>
                <a:spcPts val="0"/>
              </a:spcAft>
              <a:buSzPts val="3100"/>
              <a:buNone/>
              <a:defRPr/>
            </a:lvl9pPr>
          </a:lstStyle>
          <a:p/>
        </p:txBody>
      </p:sp>
      <p:sp>
        <p:nvSpPr>
          <p:cNvPr id="255" name="Google Shape;255;p24"/>
          <p:cNvSpPr txBox="1"/>
          <p:nvPr>
            <p:ph hasCustomPrompt="1" idx="2" type="title"/>
          </p:nvPr>
        </p:nvSpPr>
        <p:spPr>
          <a:xfrm>
            <a:off x="1139149" y="2508249"/>
            <a:ext cx="1245900" cy="42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None/>
              <a:defRPr sz="2900">
                <a:solidFill>
                  <a:schemeClr val="lt1"/>
                </a:solidFill>
              </a:defRPr>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a:r>
              <a:t>xx%</a:t>
            </a:r>
          </a:p>
        </p:txBody>
      </p:sp>
      <p:sp>
        <p:nvSpPr>
          <p:cNvPr id="256" name="Google Shape;256;p24"/>
          <p:cNvSpPr txBox="1"/>
          <p:nvPr>
            <p:ph hasCustomPrompt="1" idx="3" type="title"/>
          </p:nvPr>
        </p:nvSpPr>
        <p:spPr>
          <a:xfrm>
            <a:off x="3950691" y="2508249"/>
            <a:ext cx="1243500" cy="42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None/>
              <a:defRPr sz="2900">
                <a:solidFill>
                  <a:schemeClr val="lt1"/>
                </a:solidFill>
              </a:defRPr>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a:r>
              <a:t>xx%</a:t>
            </a:r>
          </a:p>
        </p:txBody>
      </p:sp>
      <p:sp>
        <p:nvSpPr>
          <p:cNvPr id="257" name="Google Shape;257;p24"/>
          <p:cNvSpPr txBox="1"/>
          <p:nvPr>
            <p:ph hasCustomPrompt="1" idx="4" type="title"/>
          </p:nvPr>
        </p:nvSpPr>
        <p:spPr>
          <a:xfrm>
            <a:off x="6762999" y="2508249"/>
            <a:ext cx="1243500" cy="428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900"/>
              <a:buNone/>
              <a:defRPr sz="2900">
                <a:solidFill>
                  <a:schemeClr val="lt1"/>
                </a:solidFill>
              </a:defRPr>
            </a:lvl1pPr>
            <a:lvl2pPr lvl="1" rtl="0" algn="ctr">
              <a:spcBef>
                <a:spcPts val="0"/>
              </a:spcBef>
              <a:spcAft>
                <a:spcPts val="0"/>
              </a:spcAft>
              <a:buSzPts val="2900"/>
              <a:buNone/>
              <a:defRPr sz="2900"/>
            </a:lvl2pPr>
            <a:lvl3pPr lvl="2" rtl="0" algn="ctr">
              <a:spcBef>
                <a:spcPts val="0"/>
              </a:spcBef>
              <a:spcAft>
                <a:spcPts val="0"/>
              </a:spcAft>
              <a:buSzPts val="2900"/>
              <a:buNone/>
              <a:defRPr sz="2900"/>
            </a:lvl3pPr>
            <a:lvl4pPr lvl="3" rtl="0" algn="ctr">
              <a:spcBef>
                <a:spcPts val="0"/>
              </a:spcBef>
              <a:spcAft>
                <a:spcPts val="0"/>
              </a:spcAft>
              <a:buSzPts val="2900"/>
              <a:buNone/>
              <a:defRPr sz="2900"/>
            </a:lvl4pPr>
            <a:lvl5pPr lvl="4" rtl="0" algn="ctr">
              <a:spcBef>
                <a:spcPts val="0"/>
              </a:spcBef>
              <a:spcAft>
                <a:spcPts val="0"/>
              </a:spcAft>
              <a:buSzPts val="2900"/>
              <a:buNone/>
              <a:defRPr sz="2900"/>
            </a:lvl5pPr>
            <a:lvl6pPr lvl="5" rtl="0" algn="ctr">
              <a:spcBef>
                <a:spcPts val="0"/>
              </a:spcBef>
              <a:spcAft>
                <a:spcPts val="0"/>
              </a:spcAft>
              <a:buSzPts val="2900"/>
              <a:buNone/>
              <a:defRPr sz="2900"/>
            </a:lvl6pPr>
            <a:lvl7pPr lvl="6" rtl="0" algn="ctr">
              <a:spcBef>
                <a:spcPts val="0"/>
              </a:spcBef>
              <a:spcAft>
                <a:spcPts val="0"/>
              </a:spcAft>
              <a:buSzPts val="2900"/>
              <a:buNone/>
              <a:defRPr sz="2900"/>
            </a:lvl7pPr>
            <a:lvl8pPr lvl="7" rtl="0" algn="ctr">
              <a:spcBef>
                <a:spcPts val="0"/>
              </a:spcBef>
              <a:spcAft>
                <a:spcPts val="0"/>
              </a:spcAft>
              <a:buSzPts val="2900"/>
              <a:buNone/>
              <a:defRPr sz="2900"/>
            </a:lvl8pPr>
            <a:lvl9pPr lvl="8" rtl="0" algn="ctr">
              <a:spcBef>
                <a:spcPts val="0"/>
              </a:spcBef>
              <a:spcAft>
                <a:spcPts val="0"/>
              </a:spcAft>
              <a:buSzPts val="2900"/>
              <a:buNone/>
              <a:defRPr sz="2900"/>
            </a:lvl9pPr>
          </a:lstStyle>
          <a:p>
            <a:r>
              <a:t>xx%</a:t>
            </a:r>
          </a:p>
        </p:txBody>
      </p:sp>
      <p:sp>
        <p:nvSpPr>
          <p:cNvPr id="258" name="Google Shape;258;p24"/>
          <p:cNvSpPr/>
          <p:nvPr/>
        </p:nvSpPr>
        <p:spPr>
          <a:xfrm rot="10800000">
            <a:off x="6223300" y="-777312"/>
            <a:ext cx="34995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24"/>
          <p:cNvPicPr preferRelativeResize="0"/>
          <p:nvPr/>
        </p:nvPicPr>
        <p:blipFill rotWithShape="1">
          <a:blip r:embed="rId2">
            <a:alphaModFix amt="48000"/>
          </a:blip>
          <a:srcRect b="69003" l="29526" r="50114" t="19301"/>
          <a:stretch/>
        </p:blipFill>
        <p:spPr>
          <a:xfrm>
            <a:off x="7067450" y="-176163"/>
            <a:ext cx="2193600" cy="1764105"/>
          </a:xfrm>
          <a:prstGeom prst="rect">
            <a:avLst/>
          </a:prstGeom>
          <a:noFill/>
          <a:ln>
            <a:noFill/>
          </a:ln>
        </p:spPr>
      </p:pic>
      <p:sp>
        <p:nvSpPr>
          <p:cNvPr id="260" name="Google Shape;260;p24"/>
          <p:cNvSpPr/>
          <p:nvPr/>
        </p:nvSpPr>
        <p:spPr>
          <a:xfrm>
            <a:off x="8456375" y="862025"/>
            <a:ext cx="261350" cy="27577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24"/>
          <p:cNvSpPr/>
          <p:nvPr/>
        </p:nvSpPr>
        <p:spPr>
          <a:xfrm>
            <a:off x="8797038" y="1174350"/>
            <a:ext cx="124425" cy="130675"/>
          </a:xfrm>
          <a:custGeom>
            <a:rect b="b" l="l" r="r" t="t"/>
            <a:pathLst>
              <a:path extrusionOk="0" h="5227" w="4977">
                <a:moveTo>
                  <a:pt x="2637" y="0"/>
                </a:moveTo>
                <a:cubicBezTo>
                  <a:pt x="1479" y="0"/>
                  <a:pt x="323" y="1367"/>
                  <a:pt x="60" y="2400"/>
                </a:cubicBezTo>
                <a:cubicBezTo>
                  <a:pt x="12" y="2578"/>
                  <a:pt x="0" y="2757"/>
                  <a:pt x="12" y="2935"/>
                </a:cubicBezTo>
                <a:cubicBezTo>
                  <a:pt x="95" y="3709"/>
                  <a:pt x="703" y="4412"/>
                  <a:pt x="1286" y="4852"/>
                </a:cubicBezTo>
                <a:cubicBezTo>
                  <a:pt x="1601" y="5114"/>
                  <a:pt x="1956" y="5227"/>
                  <a:pt x="2313" y="5227"/>
                </a:cubicBezTo>
                <a:cubicBezTo>
                  <a:pt x="3078" y="5227"/>
                  <a:pt x="3849" y="4709"/>
                  <a:pt x="4239" y="4019"/>
                </a:cubicBezTo>
                <a:cubicBezTo>
                  <a:pt x="4977" y="2769"/>
                  <a:pt x="4572" y="387"/>
                  <a:pt x="2929" y="30"/>
                </a:cubicBezTo>
                <a:cubicBezTo>
                  <a:pt x="2832" y="10"/>
                  <a:pt x="2735" y="0"/>
                  <a:pt x="2637"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4"/>
          <p:cNvSpPr/>
          <p:nvPr/>
        </p:nvSpPr>
        <p:spPr>
          <a:xfrm>
            <a:off x="-1196025" y="2462325"/>
            <a:ext cx="3087600" cy="2966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4"/>
          <p:cNvSpPr/>
          <p:nvPr/>
        </p:nvSpPr>
        <p:spPr>
          <a:xfrm rot="-4711628">
            <a:off x="421436" y="4718344"/>
            <a:ext cx="261345" cy="275770"/>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4"/>
          <p:cNvSpPr/>
          <p:nvPr/>
        </p:nvSpPr>
        <p:spPr>
          <a:xfrm rot="-4711899">
            <a:off x="300543" y="4387677"/>
            <a:ext cx="179818" cy="189743"/>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5" name="Google Shape;265;p24"/>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266" name="Shape 266"/>
        <p:cNvGrpSpPr/>
        <p:nvPr/>
      </p:nvGrpSpPr>
      <p:grpSpPr>
        <a:xfrm>
          <a:off x="0" y="0"/>
          <a:ext cx="0" cy="0"/>
          <a:chOff x="0" y="0"/>
          <a:chExt cx="0" cy="0"/>
        </a:xfrm>
      </p:grpSpPr>
      <p:sp>
        <p:nvSpPr>
          <p:cNvPr id="267" name="Google Shape;267;p25"/>
          <p:cNvSpPr txBox="1"/>
          <p:nvPr>
            <p:ph type="ctrTitle"/>
          </p:nvPr>
        </p:nvSpPr>
        <p:spPr>
          <a:xfrm>
            <a:off x="713225" y="694825"/>
            <a:ext cx="7717500" cy="69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500"/>
              <a:buNone/>
              <a:defRPr sz="5900"/>
            </a:lvl1pPr>
            <a:lvl2pPr lvl="1" rtl="0" algn="ctr">
              <a:lnSpc>
                <a:spcPct val="80000"/>
              </a:lnSpc>
              <a:spcBef>
                <a:spcPts val="0"/>
              </a:spcBef>
              <a:spcAft>
                <a:spcPts val="0"/>
              </a:spcAft>
              <a:buSzPts val="4500"/>
              <a:buNone/>
              <a:defRPr sz="4500"/>
            </a:lvl2pPr>
            <a:lvl3pPr lvl="2" rtl="0" algn="ctr">
              <a:lnSpc>
                <a:spcPct val="80000"/>
              </a:lnSpc>
              <a:spcBef>
                <a:spcPts val="0"/>
              </a:spcBef>
              <a:spcAft>
                <a:spcPts val="0"/>
              </a:spcAft>
              <a:buSzPts val="4500"/>
              <a:buNone/>
              <a:defRPr sz="4500"/>
            </a:lvl3pPr>
            <a:lvl4pPr lvl="3" rtl="0" algn="ctr">
              <a:lnSpc>
                <a:spcPct val="80000"/>
              </a:lnSpc>
              <a:spcBef>
                <a:spcPts val="0"/>
              </a:spcBef>
              <a:spcAft>
                <a:spcPts val="0"/>
              </a:spcAft>
              <a:buSzPts val="4500"/>
              <a:buNone/>
              <a:defRPr sz="4500"/>
            </a:lvl4pPr>
            <a:lvl5pPr lvl="4" rtl="0" algn="ctr">
              <a:lnSpc>
                <a:spcPct val="80000"/>
              </a:lnSpc>
              <a:spcBef>
                <a:spcPts val="0"/>
              </a:spcBef>
              <a:spcAft>
                <a:spcPts val="0"/>
              </a:spcAft>
              <a:buSzPts val="4500"/>
              <a:buNone/>
              <a:defRPr sz="4500"/>
            </a:lvl5pPr>
            <a:lvl6pPr lvl="5" rtl="0" algn="ctr">
              <a:lnSpc>
                <a:spcPct val="80000"/>
              </a:lnSpc>
              <a:spcBef>
                <a:spcPts val="0"/>
              </a:spcBef>
              <a:spcAft>
                <a:spcPts val="0"/>
              </a:spcAft>
              <a:buSzPts val="4500"/>
              <a:buNone/>
              <a:defRPr sz="4500"/>
            </a:lvl6pPr>
            <a:lvl7pPr lvl="6" rtl="0" algn="ctr">
              <a:lnSpc>
                <a:spcPct val="80000"/>
              </a:lnSpc>
              <a:spcBef>
                <a:spcPts val="0"/>
              </a:spcBef>
              <a:spcAft>
                <a:spcPts val="0"/>
              </a:spcAft>
              <a:buSzPts val="4500"/>
              <a:buNone/>
              <a:defRPr sz="4500"/>
            </a:lvl7pPr>
            <a:lvl8pPr lvl="7" rtl="0" algn="ctr">
              <a:lnSpc>
                <a:spcPct val="80000"/>
              </a:lnSpc>
              <a:spcBef>
                <a:spcPts val="0"/>
              </a:spcBef>
              <a:spcAft>
                <a:spcPts val="0"/>
              </a:spcAft>
              <a:buSzPts val="4500"/>
              <a:buNone/>
              <a:defRPr sz="4500"/>
            </a:lvl8pPr>
            <a:lvl9pPr lvl="8" rtl="0" algn="ctr">
              <a:lnSpc>
                <a:spcPct val="80000"/>
              </a:lnSpc>
              <a:spcBef>
                <a:spcPts val="0"/>
              </a:spcBef>
              <a:spcAft>
                <a:spcPts val="0"/>
              </a:spcAft>
              <a:buSzPts val="4500"/>
              <a:buNone/>
              <a:defRPr sz="4500"/>
            </a:lvl9pPr>
          </a:lstStyle>
          <a:p/>
        </p:txBody>
      </p:sp>
      <p:sp>
        <p:nvSpPr>
          <p:cNvPr id="268" name="Google Shape;268;p25"/>
          <p:cNvSpPr txBox="1"/>
          <p:nvPr>
            <p:ph idx="1" type="subTitle"/>
          </p:nvPr>
        </p:nvSpPr>
        <p:spPr>
          <a:xfrm>
            <a:off x="1716000" y="1865713"/>
            <a:ext cx="5712000" cy="85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
        <p:nvSpPr>
          <p:cNvPr id="269" name="Google Shape;269;p25"/>
          <p:cNvSpPr txBox="1"/>
          <p:nvPr/>
        </p:nvSpPr>
        <p:spPr>
          <a:xfrm>
            <a:off x="1852558" y="3769859"/>
            <a:ext cx="5454600" cy="7926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200">
                <a:solidFill>
                  <a:schemeClr val="dk2"/>
                </a:solidFill>
                <a:latin typeface="Varela Round"/>
                <a:ea typeface="Varela Round"/>
                <a:cs typeface="Varela Round"/>
                <a:sym typeface="Varela Round"/>
              </a:rPr>
              <a:t>CREDITS: This presentation template was created by </a:t>
            </a:r>
            <a:r>
              <a:rPr b="1" lang="en" sz="1200">
                <a:solidFill>
                  <a:schemeClr val="dk2"/>
                </a:solidFill>
                <a:latin typeface="Varela Round"/>
                <a:ea typeface="Varela Round"/>
                <a:cs typeface="Varela Round"/>
                <a:sym typeface="Varela Round"/>
              </a:rPr>
              <a:t>Ckids</a:t>
            </a:r>
            <a:r>
              <a:rPr lang="en" sz="1200">
                <a:solidFill>
                  <a:schemeClr val="dk2"/>
                </a:solidFill>
                <a:latin typeface="Varela Round"/>
                <a:ea typeface="Varela Round"/>
                <a:cs typeface="Varela Round"/>
                <a:sym typeface="Varela Round"/>
              </a:rPr>
              <a:t>. </a:t>
            </a:r>
            <a:endParaRPr sz="1200">
              <a:solidFill>
                <a:schemeClr val="dk2"/>
              </a:solidFill>
              <a:latin typeface="Varela Round"/>
              <a:ea typeface="Varela Round"/>
              <a:cs typeface="Varela Round"/>
              <a:sym typeface="Varela Round"/>
            </a:endParaRPr>
          </a:p>
          <a:p>
            <a:pPr indent="0" lvl="0" marL="0" rtl="0" algn="ctr">
              <a:spcBef>
                <a:spcPts val="300"/>
              </a:spcBef>
              <a:spcAft>
                <a:spcPts val="0"/>
              </a:spcAft>
              <a:buNone/>
            </a:pPr>
            <a:r>
              <a:t/>
            </a:r>
            <a:endParaRPr b="1" sz="1200">
              <a:solidFill>
                <a:schemeClr val="dk2"/>
              </a:solidFill>
              <a:latin typeface="Varela Round"/>
              <a:ea typeface="Varela Round"/>
              <a:cs typeface="Varela Round"/>
              <a:sym typeface="Varela Round"/>
            </a:endParaRPr>
          </a:p>
        </p:txBody>
      </p:sp>
      <p:sp>
        <p:nvSpPr>
          <p:cNvPr id="270" name="Google Shape;270;p25"/>
          <p:cNvSpPr/>
          <p:nvPr/>
        </p:nvSpPr>
        <p:spPr>
          <a:xfrm rot="10800000">
            <a:off x="7811000" y="-202400"/>
            <a:ext cx="1578000" cy="14799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25"/>
          <p:cNvPicPr preferRelativeResize="0"/>
          <p:nvPr/>
        </p:nvPicPr>
        <p:blipFill rotWithShape="1">
          <a:blip r:embed="rId2">
            <a:alphaModFix/>
          </a:blip>
          <a:srcRect b="89513" l="0" r="78586" t="0"/>
          <a:stretch/>
        </p:blipFill>
        <p:spPr>
          <a:xfrm rot="9437270">
            <a:off x="8087497" y="-116362"/>
            <a:ext cx="2155176" cy="1078076"/>
          </a:xfrm>
          <a:prstGeom prst="rect">
            <a:avLst/>
          </a:prstGeom>
          <a:noFill/>
          <a:ln>
            <a:noFill/>
          </a:ln>
        </p:spPr>
      </p:pic>
      <p:sp>
        <p:nvSpPr>
          <p:cNvPr id="272" name="Google Shape;272;p25"/>
          <p:cNvSpPr/>
          <p:nvPr/>
        </p:nvSpPr>
        <p:spPr>
          <a:xfrm>
            <a:off x="-1218332" y="3123230"/>
            <a:ext cx="34995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5"/>
          <p:cNvSpPr/>
          <p:nvPr/>
        </p:nvSpPr>
        <p:spPr>
          <a:xfrm rot="-8363559">
            <a:off x="-1970716" y="3852293"/>
            <a:ext cx="3600609" cy="2615015"/>
          </a:xfrm>
          <a:custGeom>
            <a:rect b="b" l="l" r="r" t="t"/>
            <a:pathLst>
              <a:path extrusionOk="0" h="123228" w="155846">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 name="Google Shape;274;p25"/>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1">
  <p:cSld name="ONE_COLUMN_TEXT_1">
    <p:spTree>
      <p:nvGrpSpPr>
        <p:cNvPr id="275" name="Shape 275"/>
        <p:cNvGrpSpPr/>
        <p:nvPr/>
      </p:nvGrpSpPr>
      <p:grpSpPr>
        <a:xfrm>
          <a:off x="0" y="0"/>
          <a:ext cx="0" cy="0"/>
          <a:chOff x="0" y="0"/>
          <a:chExt cx="0" cy="0"/>
        </a:xfrm>
      </p:grpSpPr>
      <p:sp>
        <p:nvSpPr>
          <p:cNvPr id="276" name="Google Shape;276;p26"/>
          <p:cNvSpPr txBox="1"/>
          <p:nvPr>
            <p:ph type="title"/>
          </p:nvPr>
        </p:nvSpPr>
        <p:spPr>
          <a:xfrm>
            <a:off x="713225" y="1497557"/>
            <a:ext cx="3858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277" name="Google Shape;277;p26"/>
          <p:cNvSpPr txBox="1"/>
          <p:nvPr>
            <p:ph idx="1" type="subTitle"/>
          </p:nvPr>
        </p:nvSpPr>
        <p:spPr>
          <a:xfrm>
            <a:off x="713225" y="2588450"/>
            <a:ext cx="3259200" cy="105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p:txBody>
      </p:sp>
      <p:sp>
        <p:nvSpPr>
          <p:cNvPr id="278" name="Google Shape;278;p26"/>
          <p:cNvSpPr txBox="1"/>
          <p:nvPr>
            <p:ph idx="2" type="subTitle"/>
          </p:nvPr>
        </p:nvSpPr>
        <p:spPr>
          <a:xfrm>
            <a:off x="713225" y="2239756"/>
            <a:ext cx="2506500" cy="3336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b="1" sz="2000">
                <a:solidFill>
                  <a:schemeClr val="lt2"/>
                </a:solidFill>
              </a:defRPr>
            </a:lvl1pPr>
            <a:lvl2pPr lvl="1" rtl="0">
              <a:lnSpc>
                <a:spcPct val="100000"/>
              </a:lnSpc>
              <a:spcBef>
                <a:spcPts val="0"/>
              </a:spcBef>
              <a:spcAft>
                <a:spcPts val="0"/>
              </a:spcAft>
              <a:buNone/>
              <a:defRPr b="1" sz="2000">
                <a:solidFill>
                  <a:schemeClr val="lt2"/>
                </a:solidFill>
              </a:defRPr>
            </a:lvl2pPr>
            <a:lvl3pPr lvl="2" rtl="0">
              <a:lnSpc>
                <a:spcPct val="100000"/>
              </a:lnSpc>
              <a:spcBef>
                <a:spcPts val="0"/>
              </a:spcBef>
              <a:spcAft>
                <a:spcPts val="0"/>
              </a:spcAft>
              <a:buNone/>
              <a:defRPr b="1" sz="2000">
                <a:solidFill>
                  <a:schemeClr val="lt2"/>
                </a:solidFill>
              </a:defRPr>
            </a:lvl3pPr>
            <a:lvl4pPr lvl="3" rtl="0">
              <a:lnSpc>
                <a:spcPct val="100000"/>
              </a:lnSpc>
              <a:spcBef>
                <a:spcPts val="0"/>
              </a:spcBef>
              <a:spcAft>
                <a:spcPts val="0"/>
              </a:spcAft>
              <a:buNone/>
              <a:defRPr b="1" sz="2000">
                <a:solidFill>
                  <a:schemeClr val="lt2"/>
                </a:solidFill>
              </a:defRPr>
            </a:lvl4pPr>
            <a:lvl5pPr lvl="4" rtl="0">
              <a:lnSpc>
                <a:spcPct val="100000"/>
              </a:lnSpc>
              <a:spcBef>
                <a:spcPts val="0"/>
              </a:spcBef>
              <a:spcAft>
                <a:spcPts val="0"/>
              </a:spcAft>
              <a:buNone/>
              <a:defRPr b="1" sz="2000">
                <a:solidFill>
                  <a:schemeClr val="lt2"/>
                </a:solidFill>
              </a:defRPr>
            </a:lvl5pPr>
            <a:lvl6pPr lvl="5" rtl="0">
              <a:lnSpc>
                <a:spcPct val="100000"/>
              </a:lnSpc>
              <a:spcBef>
                <a:spcPts val="0"/>
              </a:spcBef>
              <a:spcAft>
                <a:spcPts val="0"/>
              </a:spcAft>
              <a:buNone/>
              <a:defRPr b="1" sz="2000">
                <a:solidFill>
                  <a:schemeClr val="lt2"/>
                </a:solidFill>
              </a:defRPr>
            </a:lvl6pPr>
            <a:lvl7pPr lvl="6" rtl="0">
              <a:lnSpc>
                <a:spcPct val="100000"/>
              </a:lnSpc>
              <a:spcBef>
                <a:spcPts val="0"/>
              </a:spcBef>
              <a:spcAft>
                <a:spcPts val="0"/>
              </a:spcAft>
              <a:buNone/>
              <a:defRPr b="1" sz="2000">
                <a:solidFill>
                  <a:schemeClr val="lt2"/>
                </a:solidFill>
              </a:defRPr>
            </a:lvl7pPr>
            <a:lvl8pPr lvl="7" rtl="0">
              <a:lnSpc>
                <a:spcPct val="100000"/>
              </a:lnSpc>
              <a:spcBef>
                <a:spcPts val="0"/>
              </a:spcBef>
              <a:spcAft>
                <a:spcPts val="0"/>
              </a:spcAft>
              <a:buNone/>
              <a:defRPr b="1" sz="2000">
                <a:solidFill>
                  <a:schemeClr val="lt2"/>
                </a:solidFill>
              </a:defRPr>
            </a:lvl8pPr>
            <a:lvl9pPr lvl="8" rtl="0">
              <a:lnSpc>
                <a:spcPct val="100000"/>
              </a:lnSpc>
              <a:spcBef>
                <a:spcPts val="0"/>
              </a:spcBef>
              <a:spcAft>
                <a:spcPts val="0"/>
              </a:spcAft>
              <a:buNone/>
              <a:defRPr b="1" sz="2000">
                <a:solidFill>
                  <a:schemeClr val="lt2"/>
                </a:solidFill>
              </a:defRPr>
            </a:lvl9pPr>
          </a:lstStyle>
          <a:p/>
        </p:txBody>
      </p:sp>
      <p:pic>
        <p:nvPicPr>
          <p:cNvPr id="279" name="Google Shape;279;p26"/>
          <p:cNvPicPr preferRelativeResize="0"/>
          <p:nvPr/>
        </p:nvPicPr>
        <p:blipFill rotWithShape="1">
          <a:blip r:embed="rId2">
            <a:alphaModFix/>
          </a:blip>
          <a:srcRect b="66089" l="58138" r="13446" t="17041"/>
          <a:stretch/>
        </p:blipFill>
        <p:spPr>
          <a:xfrm flipH="1" rot="10800000">
            <a:off x="6587048" y="-127396"/>
            <a:ext cx="2989927" cy="1813098"/>
          </a:xfrm>
          <a:prstGeom prst="rect">
            <a:avLst/>
          </a:prstGeom>
          <a:noFill/>
          <a:ln>
            <a:noFill/>
          </a:ln>
        </p:spPr>
      </p:pic>
      <p:sp>
        <p:nvSpPr>
          <p:cNvPr id="280" name="Google Shape;280;p26"/>
          <p:cNvSpPr/>
          <p:nvPr/>
        </p:nvSpPr>
        <p:spPr>
          <a:xfrm>
            <a:off x="-1196025" y="2462325"/>
            <a:ext cx="3087600" cy="2966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6"/>
          <p:cNvSpPr/>
          <p:nvPr/>
        </p:nvSpPr>
        <p:spPr>
          <a:xfrm rot="-4711628">
            <a:off x="421436" y="4718344"/>
            <a:ext cx="261345" cy="275770"/>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6"/>
          <p:cNvSpPr/>
          <p:nvPr/>
        </p:nvSpPr>
        <p:spPr>
          <a:xfrm rot="-4711899">
            <a:off x="300543" y="4387677"/>
            <a:ext cx="179818" cy="189743"/>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26"/>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column text 2">
  <p:cSld name="ONE_COLUMN_TEXT_1_1">
    <p:spTree>
      <p:nvGrpSpPr>
        <p:cNvPr id="284" name="Shape 284"/>
        <p:cNvGrpSpPr/>
        <p:nvPr/>
      </p:nvGrpSpPr>
      <p:grpSpPr>
        <a:xfrm>
          <a:off x="0" y="0"/>
          <a:ext cx="0" cy="0"/>
          <a:chOff x="0" y="0"/>
          <a:chExt cx="0" cy="0"/>
        </a:xfrm>
      </p:grpSpPr>
      <p:sp>
        <p:nvSpPr>
          <p:cNvPr id="285" name="Google Shape;285;p27"/>
          <p:cNvSpPr txBox="1"/>
          <p:nvPr>
            <p:ph type="title"/>
          </p:nvPr>
        </p:nvSpPr>
        <p:spPr>
          <a:xfrm>
            <a:off x="4572000" y="1497557"/>
            <a:ext cx="38589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100"/>
              <a:buNone/>
              <a:defRPr/>
            </a:lvl1pPr>
            <a:lvl2pPr lvl="1" rtl="0" algn="r">
              <a:spcBef>
                <a:spcPts val="0"/>
              </a:spcBef>
              <a:spcAft>
                <a:spcPts val="0"/>
              </a:spcAft>
              <a:buSzPts val="3100"/>
              <a:buNone/>
              <a:defRPr/>
            </a:lvl2pPr>
            <a:lvl3pPr lvl="2" rtl="0" algn="r">
              <a:spcBef>
                <a:spcPts val="0"/>
              </a:spcBef>
              <a:spcAft>
                <a:spcPts val="0"/>
              </a:spcAft>
              <a:buSzPts val="3100"/>
              <a:buNone/>
              <a:defRPr/>
            </a:lvl3pPr>
            <a:lvl4pPr lvl="3" rtl="0" algn="r">
              <a:spcBef>
                <a:spcPts val="0"/>
              </a:spcBef>
              <a:spcAft>
                <a:spcPts val="0"/>
              </a:spcAft>
              <a:buSzPts val="3100"/>
              <a:buNone/>
              <a:defRPr/>
            </a:lvl4pPr>
            <a:lvl5pPr lvl="4" rtl="0" algn="r">
              <a:spcBef>
                <a:spcPts val="0"/>
              </a:spcBef>
              <a:spcAft>
                <a:spcPts val="0"/>
              </a:spcAft>
              <a:buSzPts val="3100"/>
              <a:buNone/>
              <a:defRPr/>
            </a:lvl5pPr>
            <a:lvl6pPr lvl="5" rtl="0" algn="r">
              <a:spcBef>
                <a:spcPts val="0"/>
              </a:spcBef>
              <a:spcAft>
                <a:spcPts val="0"/>
              </a:spcAft>
              <a:buSzPts val="3100"/>
              <a:buNone/>
              <a:defRPr/>
            </a:lvl6pPr>
            <a:lvl7pPr lvl="6" rtl="0" algn="r">
              <a:spcBef>
                <a:spcPts val="0"/>
              </a:spcBef>
              <a:spcAft>
                <a:spcPts val="0"/>
              </a:spcAft>
              <a:buSzPts val="3100"/>
              <a:buNone/>
              <a:defRPr/>
            </a:lvl7pPr>
            <a:lvl8pPr lvl="7" rtl="0" algn="r">
              <a:spcBef>
                <a:spcPts val="0"/>
              </a:spcBef>
              <a:spcAft>
                <a:spcPts val="0"/>
              </a:spcAft>
              <a:buSzPts val="3100"/>
              <a:buNone/>
              <a:defRPr/>
            </a:lvl8pPr>
            <a:lvl9pPr lvl="8" rtl="0" algn="r">
              <a:spcBef>
                <a:spcPts val="0"/>
              </a:spcBef>
              <a:spcAft>
                <a:spcPts val="0"/>
              </a:spcAft>
              <a:buSzPts val="3100"/>
              <a:buNone/>
              <a:defRPr/>
            </a:lvl9pPr>
          </a:lstStyle>
          <a:p/>
        </p:txBody>
      </p:sp>
      <p:sp>
        <p:nvSpPr>
          <p:cNvPr id="286" name="Google Shape;286;p27"/>
          <p:cNvSpPr txBox="1"/>
          <p:nvPr>
            <p:ph idx="1" type="subTitle"/>
          </p:nvPr>
        </p:nvSpPr>
        <p:spPr>
          <a:xfrm>
            <a:off x="5171725" y="2588450"/>
            <a:ext cx="3259200" cy="10575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sz="1600"/>
            </a:lvl1pPr>
            <a:lvl2pPr lvl="1" rtl="0" algn="r">
              <a:lnSpc>
                <a:spcPct val="100000"/>
              </a:lnSpc>
              <a:spcBef>
                <a:spcPts val="0"/>
              </a:spcBef>
              <a:spcAft>
                <a:spcPts val="0"/>
              </a:spcAft>
              <a:buNone/>
              <a:defRPr sz="1600"/>
            </a:lvl2pPr>
            <a:lvl3pPr lvl="2" rtl="0" algn="r">
              <a:lnSpc>
                <a:spcPct val="100000"/>
              </a:lnSpc>
              <a:spcBef>
                <a:spcPts val="0"/>
              </a:spcBef>
              <a:spcAft>
                <a:spcPts val="0"/>
              </a:spcAft>
              <a:buNone/>
              <a:defRPr sz="1600"/>
            </a:lvl3pPr>
            <a:lvl4pPr lvl="3" rtl="0" algn="r">
              <a:lnSpc>
                <a:spcPct val="100000"/>
              </a:lnSpc>
              <a:spcBef>
                <a:spcPts val="0"/>
              </a:spcBef>
              <a:spcAft>
                <a:spcPts val="0"/>
              </a:spcAft>
              <a:buNone/>
              <a:defRPr sz="1600"/>
            </a:lvl4pPr>
            <a:lvl5pPr lvl="4" rtl="0" algn="r">
              <a:lnSpc>
                <a:spcPct val="100000"/>
              </a:lnSpc>
              <a:spcBef>
                <a:spcPts val="0"/>
              </a:spcBef>
              <a:spcAft>
                <a:spcPts val="0"/>
              </a:spcAft>
              <a:buNone/>
              <a:defRPr sz="1600"/>
            </a:lvl5pPr>
            <a:lvl6pPr lvl="5" rtl="0" algn="r">
              <a:lnSpc>
                <a:spcPct val="100000"/>
              </a:lnSpc>
              <a:spcBef>
                <a:spcPts val="0"/>
              </a:spcBef>
              <a:spcAft>
                <a:spcPts val="0"/>
              </a:spcAft>
              <a:buNone/>
              <a:defRPr sz="1600"/>
            </a:lvl6pPr>
            <a:lvl7pPr lvl="6" rtl="0" algn="r">
              <a:lnSpc>
                <a:spcPct val="100000"/>
              </a:lnSpc>
              <a:spcBef>
                <a:spcPts val="0"/>
              </a:spcBef>
              <a:spcAft>
                <a:spcPts val="0"/>
              </a:spcAft>
              <a:buNone/>
              <a:defRPr sz="1600"/>
            </a:lvl7pPr>
            <a:lvl8pPr lvl="7" rtl="0" algn="r">
              <a:lnSpc>
                <a:spcPct val="100000"/>
              </a:lnSpc>
              <a:spcBef>
                <a:spcPts val="0"/>
              </a:spcBef>
              <a:spcAft>
                <a:spcPts val="0"/>
              </a:spcAft>
              <a:buNone/>
              <a:defRPr sz="1600"/>
            </a:lvl8pPr>
            <a:lvl9pPr lvl="8" rtl="0" algn="r">
              <a:lnSpc>
                <a:spcPct val="100000"/>
              </a:lnSpc>
              <a:spcBef>
                <a:spcPts val="0"/>
              </a:spcBef>
              <a:spcAft>
                <a:spcPts val="0"/>
              </a:spcAft>
              <a:buNone/>
              <a:defRPr sz="1600"/>
            </a:lvl9pPr>
          </a:lstStyle>
          <a:p/>
        </p:txBody>
      </p:sp>
      <p:sp>
        <p:nvSpPr>
          <p:cNvPr id="287" name="Google Shape;287;p27"/>
          <p:cNvSpPr txBox="1"/>
          <p:nvPr>
            <p:ph idx="2" type="subTitle"/>
          </p:nvPr>
        </p:nvSpPr>
        <p:spPr>
          <a:xfrm>
            <a:off x="5924400" y="2239756"/>
            <a:ext cx="2506500" cy="333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None/>
              <a:defRPr b="1" sz="2000">
                <a:solidFill>
                  <a:schemeClr val="lt2"/>
                </a:solidFill>
              </a:defRPr>
            </a:lvl1pPr>
            <a:lvl2pPr lvl="1" rtl="0" algn="r">
              <a:lnSpc>
                <a:spcPct val="100000"/>
              </a:lnSpc>
              <a:spcBef>
                <a:spcPts val="0"/>
              </a:spcBef>
              <a:spcAft>
                <a:spcPts val="0"/>
              </a:spcAft>
              <a:buNone/>
              <a:defRPr b="1" sz="2000">
                <a:solidFill>
                  <a:schemeClr val="lt2"/>
                </a:solidFill>
              </a:defRPr>
            </a:lvl2pPr>
            <a:lvl3pPr lvl="2" rtl="0" algn="r">
              <a:lnSpc>
                <a:spcPct val="100000"/>
              </a:lnSpc>
              <a:spcBef>
                <a:spcPts val="0"/>
              </a:spcBef>
              <a:spcAft>
                <a:spcPts val="0"/>
              </a:spcAft>
              <a:buNone/>
              <a:defRPr b="1" sz="2000">
                <a:solidFill>
                  <a:schemeClr val="lt2"/>
                </a:solidFill>
              </a:defRPr>
            </a:lvl3pPr>
            <a:lvl4pPr lvl="3" rtl="0" algn="r">
              <a:lnSpc>
                <a:spcPct val="100000"/>
              </a:lnSpc>
              <a:spcBef>
                <a:spcPts val="0"/>
              </a:spcBef>
              <a:spcAft>
                <a:spcPts val="0"/>
              </a:spcAft>
              <a:buNone/>
              <a:defRPr b="1" sz="2000">
                <a:solidFill>
                  <a:schemeClr val="lt2"/>
                </a:solidFill>
              </a:defRPr>
            </a:lvl4pPr>
            <a:lvl5pPr lvl="4" rtl="0" algn="r">
              <a:lnSpc>
                <a:spcPct val="100000"/>
              </a:lnSpc>
              <a:spcBef>
                <a:spcPts val="0"/>
              </a:spcBef>
              <a:spcAft>
                <a:spcPts val="0"/>
              </a:spcAft>
              <a:buNone/>
              <a:defRPr b="1" sz="2000">
                <a:solidFill>
                  <a:schemeClr val="lt2"/>
                </a:solidFill>
              </a:defRPr>
            </a:lvl5pPr>
            <a:lvl6pPr lvl="5" rtl="0" algn="r">
              <a:lnSpc>
                <a:spcPct val="100000"/>
              </a:lnSpc>
              <a:spcBef>
                <a:spcPts val="0"/>
              </a:spcBef>
              <a:spcAft>
                <a:spcPts val="0"/>
              </a:spcAft>
              <a:buNone/>
              <a:defRPr b="1" sz="2000">
                <a:solidFill>
                  <a:schemeClr val="lt2"/>
                </a:solidFill>
              </a:defRPr>
            </a:lvl6pPr>
            <a:lvl7pPr lvl="6" rtl="0" algn="r">
              <a:lnSpc>
                <a:spcPct val="100000"/>
              </a:lnSpc>
              <a:spcBef>
                <a:spcPts val="0"/>
              </a:spcBef>
              <a:spcAft>
                <a:spcPts val="0"/>
              </a:spcAft>
              <a:buNone/>
              <a:defRPr b="1" sz="2000">
                <a:solidFill>
                  <a:schemeClr val="lt2"/>
                </a:solidFill>
              </a:defRPr>
            </a:lvl7pPr>
            <a:lvl8pPr lvl="7" rtl="0" algn="r">
              <a:lnSpc>
                <a:spcPct val="100000"/>
              </a:lnSpc>
              <a:spcBef>
                <a:spcPts val="0"/>
              </a:spcBef>
              <a:spcAft>
                <a:spcPts val="0"/>
              </a:spcAft>
              <a:buNone/>
              <a:defRPr b="1" sz="2000">
                <a:solidFill>
                  <a:schemeClr val="lt2"/>
                </a:solidFill>
              </a:defRPr>
            </a:lvl8pPr>
            <a:lvl9pPr lvl="8" rtl="0" algn="r">
              <a:lnSpc>
                <a:spcPct val="100000"/>
              </a:lnSpc>
              <a:spcBef>
                <a:spcPts val="0"/>
              </a:spcBef>
              <a:spcAft>
                <a:spcPts val="0"/>
              </a:spcAft>
              <a:buNone/>
              <a:defRPr b="1" sz="2000">
                <a:solidFill>
                  <a:schemeClr val="lt2"/>
                </a:solidFill>
              </a:defRPr>
            </a:lvl9pPr>
          </a:lstStyle>
          <a:p/>
        </p:txBody>
      </p:sp>
      <p:sp>
        <p:nvSpPr>
          <p:cNvPr id="288" name="Google Shape;288;p27"/>
          <p:cNvSpPr/>
          <p:nvPr/>
        </p:nvSpPr>
        <p:spPr>
          <a:xfrm>
            <a:off x="8456375" y="862025"/>
            <a:ext cx="261350" cy="27577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7"/>
          <p:cNvSpPr/>
          <p:nvPr/>
        </p:nvSpPr>
        <p:spPr>
          <a:xfrm>
            <a:off x="8797038" y="1174350"/>
            <a:ext cx="124425" cy="130675"/>
          </a:xfrm>
          <a:custGeom>
            <a:rect b="b" l="l" r="r" t="t"/>
            <a:pathLst>
              <a:path extrusionOk="0" h="5227" w="4977">
                <a:moveTo>
                  <a:pt x="2637" y="0"/>
                </a:moveTo>
                <a:cubicBezTo>
                  <a:pt x="1479" y="0"/>
                  <a:pt x="323" y="1367"/>
                  <a:pt x="60" y="2400"/>
                </a:cubicBezTo>
                <a:cubicBezTo>
                  <a:pt x="12" y="2578"/>
                  <a:pt x="0" y="2757"/>
                  <a:pt x="12" y="2935"/>
                </a:cubicBezTo>
                <a:cubicBezTo>
                  <a:pt x="95" y="3709"/>
                  <a:pt x="703" y="4412"/>
                  <a:pt x="1286" y="4852"/>
                </a:cubicBezTo>
                <a:cubicBezTo>
                  <a:pt x="1601" y="5114"/>
                  <a:pt x="1956" y="5227"/>
                  <a:pt x="2313" y="5227"/>
                </a:cubicBezTo>
                <a:cubicBezTo>
                  <a:pt x="3078" y="5227"/>
                  <a:pt x="3849" y="4709"/>
                  <a:pt x="4239" y="4019"/>
                </a:cubicBezTo>
                <a:cubicBezTo>
                  <a:pt x="4977" y="2769"/>
                  <a:pt x="4572" y="387"/>
                  <a:pt x="2929" y="30"/>
                </a:cubicBezTo>
                <a:cubicBezTo>
                  <a:pt x="2832" y="10"/>
                  <a:pt x="2735" y="0"/>
                  <a:pt x="2637"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 name="Google Shape;290;p27"/>
          <p:cNvPicPr preferRelativeResize="0"/>
          <p:nvPr/>
        </p:nvPicPr>
        <p:blipFill>
          <a:blip r:embed="rId2">
            <a:alphaModFix/>
          </a:blip>
          <a:stretch>
            <a:fillRect/>
          </a:stretch>
        </p:blipFill>
        <p:spPr>
          <a:xfrm>
            <a:off x="8506948" y="4513450"/>
            <a:ext cx="560700" cy="560700"/>
          </a:xfrm>
          <a:prstGeom prst="rect">
            <a:avLst/>
          </a:prstGeom>
          <a:noFill/>
          <a:ln>
            <a:noFill/>
          </a:ln>
        </p:spPr>
      </p:pic>
      <p:sp>
        <p:nvSpPr>
          <p:cNvPr id="291" name="Google Shape;291;p27"/>
          <p:cNvSpPr/>
          <p:nvPr/>
        </p:nvSpPr>
        <p:spPr>
          <a:xfrm>
            <a:off x="-676350" y="2927338"/>
            <a:ext cx="34995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7"/>
          <p:cNvSpPr/>
          <p:nvPr/>
        </p:nvSpPr>
        <p:spPr>
          <a:xfrm rot="-4971722">
            <a:off x="-1512889" y="4075967"/>
            <a:ext cx="3207625" cy="3139985"/>
          </a:xfrm>
          <a:custGeom>
            <a:rect b="b" l="l" r="r" t="t"/>
            <a:pathLst>
              <a:path extrusionOk="0" h="123228" w="155846">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7"/>
          <p:cNvSpPr/>
          <p:nvPr/>
        </p:nvSpPr>
        <p:spPr>
          <a:xfrm rot="-4711628">
            <a:off x="433636" y="4414819"/>
            <a:ext cx="261345" cy="275770"/>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7"/>
          <p:cNvSpPr/>
          <p:nvPr/>
        </p:nvSpPr>
        <p:spPr>
          <a:xfrm rot="-4711899">
            <a:off x="379418" y="4093777"/>
            <a:ext cx="179818" cy="189743"/>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7"/>
          <p:cNvSpPr/>
          <p:nvPr/>
        </p:nvSpPr>
        <p:spPr>
          <a:xfrm rot="10800000">
            <a:off x="7811000" y="-202400"/>
            <a:ext cx="1578000" cy="14799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27"/>
          <p:cNvPicPr preferRelativeResize="0"/>
          <p:nvPr/>
        </p:nvPicPr>
        <p:blipFill rotWithShape="1">
          <a:blip r:embed="rId3">
            <a:alphaModFix/>
          </a:blip>
          <a:srcRect b="89513" l="0" r="78586" t="0"/>
          <a:stretch/>
        </p:blipFill>
        <p:spPr>
          <a:xfrm rot="9437270">
            <a:off x="8087497" y="-116362"/>
            <a:ext cx="2155176" cy="1078076"/>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p:cSld name="SECTION_TITLE_AND_DESCRIPTION_1">
    <p:spTree>
      <p:nvGrpSpPr>
        <p:cNvPr id="297" name="Shape 297"/>
        <p:cNvGrpSpPr/>
        <p:nvPr/>
      </p:nvGrpSpPr>
      <p:grpSpPr>
        <a:xfrm>
          <a:off x="0" y="0"/>
          <a:ext cx="0" cy="0"/>
          <a:chOff x="0" y="0"/>
          <a:chExt cx="0" cy="0"/>
        </a:xfrm>
      </p:grpSpPr>
      <p:sp>
        <p:nvSpPr>
          <p:cNvPr id="298" name="Google Shape;298;p28"/>
          <p:cNvSpPr txBox="1"/>
          <p:nvPr>
            <p:ph idx="1" type="subTitle"/>
          </p:nvPr>
        </p:nvSpPr>
        <p:spPr>
          <a:xfrm>
            <a:off x="713375" y="1373125"/>
            <a:ext cx="7717500" cy="3235500"/>
          </a:xfrm>
          <a:prstGeom prst="rect">
            <a:avLst/>
          </a:prstGeom>
        </p:spPr>
        <p:txBody>
          <a:bodyPr anchorCtr="0" anchor="ctr" bIns="91425" lIns="91425" spcFirstLastPara="1" rIns="91425" wrap="square" tIns="91425">
            <a:noAutofit/>
          </a:bodyPr>
          <a:lstStyle>
            <a:lvl1pPr lvl="0" marR="50800" rtl="0">
              <a:lnSpc>
                <a:spcPct val="100000"/>
              </a:lnSpc>
              <a:spcBef>
                <a:spcPts val="0"/>
              </a:spcBef>
              <a:spcAft>
                <a:spcPts val="0"/>
              </a:spcAft>
              <a:buSzPts val="2100"/>
              <a:buChar char="●"/>
              <a:defRPr sz="1600"/>
            </a:lvl1pPr>
            <a:lvl2pPr lvl="1" rtl="0" algn="ctr">
              <a:lnSpc>
                <a:spcPct val="100000"/>
              </a:lnSpc>
              <a:spcBef>
                <a:spcPts val="0"/>
              </a:spcBef>
              <a:spcAft>
                <a:spcPts val="0"/>
              </a:spcAft>
              <a:buSzPts val="2100"/>
              <a:buChar char="○"/>
              <a:defRPr sz="2100"/>
            </a:lvl2pPr>
            <a:lvl3pPr lvl="2" rtl="0" algn="ctr">
              <a:lnSpc>
                <a:spcPct val="100000"/>
              </a:lnSpc>
              <a:spcBef>
                <a:spcPts val="0"/>
              </a:spcBef>
              <a:spcAft>
                <a:spcPts val="0"/>
              </a:spcAft>
              <a:buSzPts val="2100"/>
              <a:buChar char="■"/>
              <a:defRPr sz="2100"/>
            </a:lvl3pPr>
            <a:lvl4pPr lvl="3" rtl="0" algn="ctr">
              <a:lnSpc>
                <a:spcPct val="100000"/>
              </a:lnSpc>
              <a:spcBef>
                <a:spcPts val="0"/>
              </a:spcBef>
              <a:spcAft>
                <a:spcPts val="0"/>
              </a:spcAft>
              <a:buSzPts val="2100"/>
              <a:buChar char="●"/>
              <a:defRPr sz="2100"/>
            </a:lvl4pPr>
            <a:lvl5pPr lvl="4" rtl="0" algn="ctr">
              <a:lnSpc>
                <a:spcPct val="100000"/>
              </a:lnSpc>
              <a:spcBef>
                <a:spcPts val="0"/>
              </a:spcBef>
              <a:spcAft>
                <a:spcPts val="0"/>
              </a:spcAft>
              <a:buSzPts val="2100"/>
              <a:buChar char="○"/>
              <a:defRPr sz="2100"/>
            </a:lvl5pPr>
            <a:lvl6pPr lvl="5" rtl="0" algn="ctr">
              <a:lnSpc>
                <a:spcPct val="100000"/>
              </a:lnSpc>
              <a:spcBef>
                <a:spcPts val="0"/>
              </a:spcBef>
              <a:spcAft>
                <a:spcPts val="0"/>
              </a:spcAft>
              <a:buSzPts val="2100"/>
              <a:buChar char="■"/>
              <a:defRPr sz="2100"/>
            </a:lvl6pPr>
            <a:lvl7pPr lvl="6" rtl="0" algn="ctr">
              <a:lnSpc>
                <a:spcPct val="100000"/>
              </a:lnSpc>
              <a:spcBef>
                <a:spcPts val="0"/>
              </a:spcBef>
              <a:spcAft>
                <a:spcPts val="0"/>
              </a:spcAft>
              <a:buSzPts val="2100"/>
              <a:buChar char="●"/>
              <a:defRPr sz="2100"/>
            </a:lvl7pPr>
            <a:lvl8pPr lvl="7" rtl="0" algn="ctr">
              <a:lnSpc>
                <a:spcPct val="100000"/>
              </a:lnSpc>
              <a:spcBef>
                <a:spcPts val="0"/>
              </a:spcBef>
              <a:spcAft>
                <a:spcPts val="0"/>
              </a:spcAft>
              <a:buSzPts val="2100"/>
              <a:buChar char="○"/>
              <a:defRPr sz="2100"/>
            </a:lvl8pPr>
            <a:lvl9pPr lvl="8" rtl="0" algn="ctr">
              <a:lnSpc>
                <a:spcPct val="100000"/>
              </a:lnSpc>
              <a:spcBef>
                <a:spcPts val="0"/>
              </a:spcBef>
              <a:spcAft>
                <a:spcPts val="0"/>
              </a:spcAft>
              <a:buSzPts val="2100"/>
              <a:buChar char="■"/>
              <a:defRPr sz="2100"/>
            </a:lvl9pPr>
          </a:lstStyle>
          <a:p/>
        </p:txBody>
      </p:sp>
      <p:sp>
        <p:nvSpPr>
          <p:cNvPr id="299" name="Google Shape;299;p28"/>
          <p:cNvSpPr/>
          <p:nvPr/>
        </p:nvSpPr>
        <p:spPr>
          <a:xfrm rot="5400000">
            <a:off x="7693977" y="3447611"/>
            <a:ext cx="2876184" cy="2533567"/>
          </a:xfrm>
          <a:custGeom>
            <a:rect b="b" l="l" r="r" t="t"/>
            <a:pathLst>
              <a:path extrusionOk="0" h="60757" w="67354">
                <a:moveTo>
                  <a:pt x="5668" y="1"/>
                </a:moveTo>
                <a:cubicBezTo>
                  <a:pt x="1453" y="6704"/>
                  <a:pt x="0" y="15550"/>
                  <a:pt x="8263" y="25790"/>
                </a:cubicBezTo>
                <a:cubicBezTo>
                  <a:pt x="24565" y="45973"/>
                  <a:pt x="41541" y="60757"/>
                  <a:pt x="53913" y="60757"/>
                </a:cubicBezTo>
                <a:cubicBezTo>
                  <a:pt x="55773" y="60757"/>
                  <a:pt x="57529" y="60423"/>
                  <a:pt x="59163" y="59723"/>
                </a:cubicBezTo>
                <a:cubicBezTo>
                  <a:pt x="61758" y="58615"/>
                  <a:pt x="64532" y="57234"/>
                  <a:pt x="67354" y="55508"/>
                </a:cubicBezTo>
                <a:lnTo>
                  <a:pt x="67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8"/>
          <p:cNvSpPr txBox="1"/>
          <p:nvPr>
            <p:ph type="title"/>
          </p:nvPr>
        </p:nvSpPr>
        <p:spPr>
          <a:xfrm>
            <a:off x="713250" y="372983"/>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pic>
        <p:nvPicPr>
          <p:cNvPr id="301" name="Google Shape;301;p28"/>
          <p:cNvPicPr preferRelativeResize="0"/>
          <p:nvPr/>
        </p:nvPicPr>
        <p:blipFill>
          <a:blip r:embed="rId2">
            <a:alphaModFix/>
          </a:blip>
          <a:stretch>
            <a:fillRect/>
          </a:stretch>
        </p:blipFill>
        <p:spPr>
          <a:xfrm>
            <a:off x="8506948" y="4513450"/>
            <a:ext cx="560700" cy="560700"/>
          </a:xfrm>
          <a:prstGeom prst="rect">
            <a:avLst/>
          </a:prstGeom>
          <a:noFill/>
          <a:ln>
            <a:noFill/>
          </a:ln>
        </p:spPr>
      </p:pic>
      <p:pic>
        <p:nvPicPr>
          <p:cNvPr id="302" name="Google Shape;302;p28"/>
          <p:cNvPicPr preferRelativeResize="0"/>
          <p:nvPr/>
        </p:nvPicPr>
        <p:blipFill rotWithShape="1">
          <a:blip r:embed="rId3">
            <a:alphaModFix/>
          </a:blip>
          <a:srcRect b="66089" l="58138" r="13446" t="17041"/>
          <a:stretch/>
        </p:blipFill>
        <p:spPr>
          <a:xfrm flipH="1" rot="10800000">
            <a:off x="-2076702" y="-818421"/>
            <a:ext cx="2989927" cy="1813098"/>
          </a:xfrm>
          <a:prstGeom prst="rect">
            <a:avLst/>
          </a:prstGeom>
          <a:noFill/>
          <a:ln>
            <a:noFill/>
          </a:ln>
        </p:spPr>
      </p:pic>
      <p:pic>
        <p:nvPicPr>
          <p:cNvPr id="303" name="Google Shape;303;p28"/>
          <p:cNvPicPr preferRelativeResize="0"/>
          <p:nvPr/>
        </p:nvPicPr>
        <p:blipFill>
          <a:blip r:embed="rId2">
            <a:alphaModFix/>
          </a:blip>
          <a:stretch>
            <a:fillRect/>
          </a:stretch>
        </p:blipFill>
        <p:spPr>
          <a:xfrm>
            <a:off x="8506948" y="4513450"/>
            <a:ext cx="560700" cy="560700"/>
          </a:xfrm>
          <a:prstGeom prst="rect">
            <a:avLst/>
          </a:prstGeom>
          <a:noFill/>
          <a:ln>
            <a:noFill/>
          </a:ln>
        </p:spPr>
      </p:pic>
      <p:pic>
        <p:nvPicPr>
          <p:cNvPr id="304" name="Google Shape;304;p28"/>
          <p:cNvPicPr preferRelativeResize="0"/>
          <p:nvPr/>
        </p:nvPicPr>
        <p:blipFill>
          <a:blip r:embed="rId4">
            <a:alphaModFix/>
          </a:blip>
          <a:stretch>
            <a:fillRect/>
          </a:stretch>
        </p:blipFill>
        <p:spPr>
          <a:xfrm rot="1324800">
            <a:off x="7618252" y="-4514"/>
            <a:ext cx="1449340" cy="131757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2">
    <p:spTree>
      <p:nvGrpSpPr>
        <p:cNvPr id="305" name="Shape 305"/>
        <p:cNvGrpSpPr/>
        <p:nvPr/>
      </p:nvGrpSpPr>
      <p:grpSpPr>
        <a:xfrm>
          <a:off x="0" y="0"/>
          <a:ext cx="0" cy="0"/>
          <a:chOff x="0" y="0"/>
          <a:chExt cx="0" cy="0"/>
        </a:xfrm>
      </p:grpSpPr>
      <p:sp>
        <p:nvSpPr>
          <p:cNvPr id="306" name="Google Shape;306;p29"/>
          <p:cNvSpPr txBox="1"/>
          <p:nvPr>
            <p:ph type="title"/>
          </p:nvPr>
        </p:nvSpPr>
        <p:spPr>
          <a:xfrm>
            <a:off x="4572000" y="1898625"/>
            <a:ext cx="3858900" cy="841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solidFill>
                  <a:schemeClr val="accent1"/>
                </a:solidFill>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7" name="Google Shape;307;p29"/>
          <p:cNvSpPr txBox="1"/>
          <p:nvPr>
            <p:ph idx="1" type="subTitle"/>
          </p:nvPr>
        </p:nvSpPr>
        <p:spPr>
          <a:xfrm>
            <a:off x="4572000" y="2992350"/>
            <a:ext cx="3858900" cy="793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8" name="Google Shape;308;p29"/>
          <p:cNvSpPr txBox="1"/>
          <p:nvPr>
            <p:ph idx="2" type="subTitle"/>
          </p:nvPr>
        </p:nvSpPr>
        <p:spPr>
          <a:xfrm>
            <a:off x="4572000" y="3938702"/>
            <a:ext cx="3858900" cy="47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800"/>
              <a:buNone/>
              <a:defRPr b="1">
                <a:solidFill>
                  <a:schemeClr val="lt2"/>
                </a:solidFill>
              </a:defRPr>
            </a:lvl1pPr>
            <a:lvl2pPr lvl="1" rtl="0" algn="ctr">
              <a:lnSpc>
                <a:spcPct val="100000"/>
              </a:lnSpc>
              <a:spcBef>
                <a:spcPts val="0"/>
              </a:spcBef>
              <a:spcAft>
                <a:spcPts val="0"/>
              </a:spcAft>
              <a:buClr>
                <a:schemeClr val="lt2"/>
              </a:buClr>
              <a:buSzPts val="1800"/>
              <a:buNone/>
              <a:defRPr>
                <a:solidFill>
                  <a:schemeClr val="lt2"/>
                </a:solidFill>
              </a:defRPr>
            </a:lvl2pPr>
            <a:lvl3pPr lvl="2" rtl="0" algn="ctr">
              <a:lnSpc>
                <a:spcPct val="100000"/>
              </a:lnSpc>
              <a:spcBef>
                <a:spcPts val="0"/>
              </a:spcBef>
              <a:spcAft>
                <a:spcPts val="0"/>
              </a:spcAft>
              <a:buClr>
                <a:schemeClr val="lt2"/>
              </a:buClr>
              <a:buSzPts val="1800"/>
              <a:buNone/>
              <a:defRPr>
                <a:solidFill>
                  <a:schemeClr val="lt2"/>
                </a:solidFill>
              </a:defRPr>
            </a:lvl3pPr>
            <a:lvl4pPr lvl="3" rtl="0" algn="ctr">
              <a:lnSpc>
                <a:spcPct val="100000"/>
              </a:lnSpc>
              <a:spcBef>
                <a:spcPts val="0"/>
              </a:spcBef>
              <a:spcAft>
                <a:spcPts val="0"/>
              </a:spcAft>
              <a:buClr>
                <a:schemeClr val="lt2"/>
              </a:buClr>
              <a:buSzPts val="1800"/>
              <a:buNone/>
              <a:defRPr>
                <a:solidFill>
                  <a:schemeClr val="lt2"/>
                </a:solidFill>
              </a:defRPr>
            </a:lvl4pPr>
            <a:lvl5pPr lvl="4" rtl="0" algn="ctr">
              <a:lnSpc>
                <a:spcPct val="100000"/>
              </a:lnSpc>
              <a:spcBef>
                <a:spcPts val="0"/>
              </a:spcBef>
              <a:spcAft>
                <a:spcPts val="0"/>
              </a:spcAft>
              <a:buClr>
                <a:schemeClr val="lt2"/>
              </a:buClr>
              <a:buSzPts val="1800"/>
              <a:buNone/>
              <a:defRPr>
                <a:solidFill>
                  <a:schemeClr val="lt2"/>
                </a:solidFill>
              </a:defRPr>
            </a:lvl5pPr>
            <a:lvl6pPr lvl="5" rtl="0" algn="ctr">
              <a:lnSpc>
                <a:spcPct val="100000"/>
              </a:lnSpc>
              <a:spcBef>
                <a:spcPts val="0"/>
              </a:spcBef>
              <a:spcAft>
                <a:spcPts val="0"/>
              </a:spcAft>
              <a:buClr>
                <a:schemeClr val="lt2"/>
              </a:buClr>
              <a:buSzPts val="1800"/>
              <a:buNone/>
              <a:defRPr>
                <a:solidFill>
                  <a:schemeClr val="lt2"/>
                </a:solidFill>
              </a:defRPr>
            </a:lvl6pPr>
            <a:lvl7pPr lvl="6" rtl="0" algn="ctr">
              <a:lnSpc>
                <a:spcPct val="100000"/>
              </a:lnSpc>
              <a:spcBef>
                <a:spcPts val="0"/>
              </a:spcBef>
              <a:spcAft>
                <a:spcPts val="0"/>
              </a:spcAft>
              <a:buClr>
                <a:schemeClr val="lt2"/>
              </a:buClr>
              <a:buSzPts val="1800"/>
              <a:buNone/>
              <a:defRPr>
                <a:solidFill>
                  <a:schemeClr val="lt2"/>
                </a:solidFill>
              </a:defRPr>
            </a:lvl7pPr>
            <a:lvl8pPr lvl="7" rtl="0" algn="ctr">
              <a:lnSpc>
                <a:spcPct val="100000"/>
              </a:lnSpc>
              <a:spcBef>
                <a:spcPts val="0"/>
              </a:spcBef>
              <a:spcAft>
                <a:spcPts val="0"/>
              </a:spcAft>
              <a:buClr>
                <a:schemeClr val="lt2"/>
              </a:buClr>
              <a:buSzPts val="1800"/>
              <a:buNone/>
              <a:defRPr>
                <a:solidFill>
                  <a:schemeClr val="lt2"/>
                </a:solidFill>
              </a:defRPr>
            </a:lvl8pPr>
            <a:lvl9pPr lvl="8" rtl="0" algn="ctr">
              <a:lnSpc>
                <a:spcPct val="100000"/>
              </a:lnSpc>
              <a:spcBef>
                <a:spcPts val="0"/>
              </a:spcBef>
              <a:spcAft>
                <a:spcPts val="0"/>
              </a:spcAft>
              <a:buClr>
                <a:schemeClr val="lt2"/>
              </a:buClr>
              <a:buSzPts val="1800"/>
              <a:buNone/>
              <a:defRPr>
                <a:solidFill>
                  <a:schemeClr val="lt2"/>
                </a:solidFill>
              </a:defRPr>
            </a:lvl9pPr>
          </a:lstStyle>
          <a:p/>
        </p:txBody>
      </p:sp>
      <p:pic>
        <p:nvPicPr>
          <p:cNvPr id="309" name="Google Shape;309;p29"/>
          <p:cNvPicPr preferRelativeResize="0"/>
          <p:nvPr/>
        </p:nvPicPr>
        <p:blipFill>
          <a:blip r:embed="rId2">
            <a:alphaModFix/>
          </a:blip>
          <a:stretch>
            <a:fillRect/>
          </a:stretch>
        </p:blipFill>
        <p:spPr>
          <a:xfrm>
            <a:off x="8506948" y="4513450"/>
            <a:ext cx="560700" cy="560700"/>
          </a:xfrm>
          <a:prstGeom prst="rect">
            <a:avLst/>
          </a:prstGeom>
          <a:noFill/>
          <a:ln>
            <a:noFill/>
          </a:ln>
        </p:spPr>
      </p:pic>
      <p:sp>
        <p:nvSpPr>
          <p:cNvPr id="310" name="Google Shape;310;p29"/>
          <p:cNvSpPr/>
          <p:nvPr/>
        </p:nvSpPr>
        <p:spPr>
          <a:xfrm flipH="1" rot="10800000">
            <a:off x="-183682" y="-353061"/>
            <a:ext cx="5209500" cy="29634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9"/>
          <p:cNvSpPr/>
          <p:nvPr/>
        </p:nvSpPr>
        <p:spPr>
          <a:xfrm flipH="1" rot="10800000">
            <a:off x="-205228" y="-607961"/>
            <a:ext cx="3378900" cy="3326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9"/>
          <p:cNvSpPr/>
          <p:nvPr/>
        </p:nvSpPr>
        <p:spPr>
          <a:xfrm flipH="1" rot="5400000">
            <a:off x="-646451" y="2505175"/>
            <a:ext cx="3309600" cy="2173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3" name="Google Shape;313;p29"/>
          <p:cNvPicPr preferRelativeResize="0"/>
          <p:nvPr/>
        </p:nvPicPr>
        <p:blipFill rotWithShape="1">
          <a:blip r:embed="rId3">
            <a:alphaModFix/>
          </a:blip>
          <a:srcRect b="66089" l="58138" r="13446" t="17041"/>
          <a:stretch/>
        </p:blipFill>
        <p:spPr>
          <a:xfrm rot="10800000">
            <a:off x="-607399" y="1003038"/>
            <a:ext cx="3503393" cy="2900982"/>
          </a:xfrm>
          <a:prstGeom prst="rect">
            <a:avLst/>
          </a:prstGeom>
          <a:noFill/>
          <a:ln>
            <a:noFill/>
          </a:ln>
        </p:spPr>
      </p:pic>
      <p:pic>
        <p:nvPicPr>
          <p:cNvPr id="314" name="Google Shape;314;p29"/>
          <p:cNvPicPr preferRelativeResize="0"/>
          <p:nvPr/>
        </p:nvPicPr>
        <p:blipFill rotWithShape="1">
          <a:blip r:embed="rId4">
            <a:alphaModFix amt="50000"/>
          </a:blip>
          <a:srcRect b="69003" l="29526" r="50114" t="19301"/>
          <a:stretch/>
        </p:blipFill>
        <p:spPr>
          <a:xfrm flipH="1">
            <a:off x="126291" y="306779"/>
            <a:ext cx="1609005" cy="1764116"/>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3">
    <p:spTree>
      <p:nvGrpSpPr>
        <p:cNvPr id="315" name="Shape 315"/>
        <p:cNvGrpSpPr/>
        <p:nvPr/>
      </p:nvGrpSpPr>
      <p:grpSpPr>
        <a:xfrm>
          <a:off x="0" y="0"/>
          <a:ext cx="0" cy="0"/>
          <a:chOff x="0" y="0"/>
          <a:chExt cx="0" cy="0"/>
        </a:xfrm>
      </p:grpSpPr>
      <p:sp>
        <p:nvSpPr>
          <p:cNvPr id="316" name="Google Shape;316;p30"/>
          <p:cNvSpPr txBox="1"/>
          <p:nvPr>
            <p:ph type="title"/>
          </p:nvPr>
        </p:nvSpPr>
        <p:spPr>
          <a:xfrm>
            <a:off x="713225" y="372983"/>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317" name="Google Shape;317;p30"/>
          <p:cNvSpPr txBox="1"/>
          <p:nvPr>
            <p:ph idx="1" type="subTitle"/>
          </p:nvPr>
        </p:nvSpPr>
        <p:spPr>
          <a:xfrm>
            <a:off x="1391310" y="1671050"/>
            <a:ext cx="2506500" cy="333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1"/>
                </a:solidFill>
              </a:defRPr>
            </a:lvl1pPr>
            <a:lvl2pPr lvl="1" rtl="0" algn="ctr">
              <a:lnSpc>
                <a:spcPct val="100000"/>
              </a:lnSpc>
              <a:spcBef>
                <a:spcPts val="0"/>
              </a:spcBef>
              <a:spcAft>
                <a:spcPts val="0"/>
              </a:spcAft>
              <a:buNone/>
              <a:defRPr b="1" sz="2000">
                <a:solidFill>
                  <a:schemeClr val="accent1"/>
                </a:solidFill>
              </a:defRPr>
            </a:lvl2pPr>
            <a:lvl3pPr lvl="2" rtl="0" algn="ctr">
              <a:lnSpc>
                <a:spcPct val="100000"/>
              </a:lnSpc>
              <a:spcBef>
                <a:spcPts val="0"/>
              </a:spcBef>
              <a:spcAft>
                <a:spcPts val="0"/>
              </a:spcAft>
              <a:buNone/>
              <a:defRPr b="1" sz="2000">
                <a:solidFill>
                  <a:schemeClr val="accent1"/>
                </a:solidFill>
              </a:defRPr>
            </a:lvl3pPr>
            <a:lvl4pPr lvl="3" rtl="0" algn="ctr">
              <a:lnSpc>
                <a:spcPct val="100000"/>
              </a:lnSpc>
              <a:spcBef>
                <a:spcPts val="0"/>
              </a:spcBef>
              <a:spcAft>
                <a:spcPts val="0"/>
              </a:spcAft>
              <a:buNone/>
              <a:defRPr b="1" sz="2000">
                <a:solidFill>
                  <a:schemeClr val="accent1"/>
                </a:solidFill>
              </a:defRPr>
            </a:lvl4pPr>
            <a:lvl5pPr lvl="4" rtl="0" algn="ctr">
              <a:lnSpc>
                <a:spcPct val="100000"/>
              </a:lnSpc>
              <a:spcBef>
                <a:spcPts val="0"/>
              </a:spcBef>
              <a:spcAft>
                <a:spcPts val="0"/>
              </a:spcAft>
              <a:buNone/>
              <a:defRPr b="1" sz="2000">
                <a:solidFill>
                  <a:schemeClr val="accent1"/>
                </a:solidFill>
              </a:defRPr>
            </a:lvl5pPr>
            <a:lvl6pPr lvl="5" rtl="0" algn="ctr">
              <a:lnSpc>
                <a:spcPct val="100000"/>
              </a:lnSpc>
              <a:spcBef>
                <a:spcPts val="0"/>
              </a:spcBef>
              <a:spcAft>
                <a:spcPts val="0"/>
              </a:spcAft>
              <a:buNone/>
              <a:defRPr b="1" sz="2000">
                <a:solidFill>
                  <a:schemeClr val="accent1"/>
                </a:solidFill>
              </a:defRPr>
            </a:lvl6pPr>
            <a:lvl7pPr lvl="6" rtl="0" algn="ctr">
              <a:lnSpc>
                <a:spcPct val="100000"/>
              </a:lnSpc>
              <a:spcBef>
                <a:spcPts val="0"/>
              </a:spcBef>
              <a:spcAft>
                <a:spcPts val="0"/>
              </a:spcAft>
              <a:buNone/>
              <a:defRPr b="1" sz="2000">
                <a:solidFill>
                  <a:schemeClr val="accent1"/>
                </a:solidFill>
              </a:defRPr>
            </a:lvl7pPr>
            <a:lvl8pPr lvl="7" rtl="0" algn="ctr">
              <a:lnSpc>
                <a:spcPct val="100000"/>
              </a:lnSpc>
              <a:spcBef>
                <a:spcPts val="0"/>
              </a:spcBef>
              <a:spcAft>
                <a:spcPts val="0"/>
              </a:spcAft>
              <a:buNone/>
              <a:defRPr b="1" sz="2000">
                <a:solidFill>
                  <a:schemeClr val="accent1"/>
                </a:solidFill>
              </a:defRPr>
            </a:lvl8pPr>
            <a:lvl9pPr lvl="8" rtl="0" algn="ctr">
              <a:lnSpc>
                <a:spcPct val="100000"/>
              </a:lnSpc>
              <a:spcBef>
                <a:spcPts val="0"/>
              </a:spcBef>
              <a:spcAft>
                <a:spcPts val="0"/>
              </a:spcAft>
              <a:buNone/>
              <a:defRPr b="1" sz="2000">
                <a:solidFill>
                  <a:schemeClr val="accent1"/>
                </a:solidFill>
              </a:defRPr>
            </a:lvl9pPr>
          </a:lstStyle>
          <a:p/>
        </p:txBody>
      </p:sp>
      <p:sp>
        <p:nvSpPr>
          <p:cNvPr id="318" name="Google Shape;318;p30"/>
          <p:cNvSpPr txBox="1"/>
          <p:nvPr>
            <p:ph idx="2" type="subTitle"/>
          </p:nvPr>
        </p:nvSpPr>
        <p:spPr>
          <a:xfrm>
            <a:off x="811736" y="2227519"/>
            <a:ext cx="3621000" cy="18654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319" name="Google Shape;319;p30"/>
          <p:cNvSpPr txBox="1"/>
          <p:nvPr>
            <p:ph idx="3" type="subTitle"/>
          </p:nvPr>
        </p:nvSpPr>
        <p:spPr>
          <a:xfrm>
            <a:off x="5273284" y="1616900"/>
            <a:ext cx="2506500" cy="441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1"/>
                </a:solidFill>
              </a:defRPr>
            </a:lvl1pPr>
            <a:lvl2pPr lvl="1" rtl="0" algn="ctr">
              <a:lnSpc>
                <a:spcPct val="100000"/>
              </a:lnSpc>
              <a:spcBef>
                <a:spcPts val="0"/>
              </a:spcBef>
              <a:spcAft>
                <a:spcPts val="0"/>
              </a:spcAft>
              <a:buNone/>
              <a:defRPr b="1" sz="2000">
                <a:solidFill>
                  <a:schemeClr val="accent1"/>
                </a:solidFill>
              </a:defRPr>
            </a:lvl2pPr>
            <a:lvl3pPr lvl="2" rtl="0" algn="ctr">
              <a:lnSpc>
                <a:spcPct val="100000"/>
              </a:lnSpc>
              <a:spcBef>
                <a:spcPts val="0"/>
              </a:spcBef>
              <a:spcAft>
                <a:spcPts val="0"/>
              </a:spcAft>
              <a:buNone/>
              <a:defRPr b="1" sz="2000">
                <a:solidFill>
                  <a:schemeClr val="accent1"/>
                </a:solidFill>
              </a:defRPr>
            </a:lvl3pPr>
            <a:lvl4pPr lvl="3" rtl="0" algn="ctr">
              <a:lnSpc>
                <a:spcPct val="100000"/>
              </a:lnSpc>
              <a:spcBef>
                <a:spcPts val="0"/>
              </a:spcBef>
              <a:spcAft>
                <a:spcPts val="0"/>
              </a:spcAft>
              <a:buNone/>
              <a:defRPr b="1" sz="2000">
                <a:solidFill>
                  <a:schemeClr val="accent1"/>
                </a:solidFill>
              </a:defRPr>
            </a:lvl4pPr>
            <a:lvl5pPr lvl="4" rtl="0" algn="ctr">
              <a:lnSpc>
                <a:spcPct val="100000"/>
              </a:lnSpc>
              <a:spcBef>
                <a:spcPts val="0"/>
              </a:spcBef>
              <a:spcAft>
                <a:spcPts val="0"/>
              </a:spcAft>
              <a:buNone/>
              <a:defRPr b="1" sz="2000">
                <a:solidFill>
                  <a:schemeClr val="accent1"/>
                </a:solidFill>
              </a:defRPr>
            </a:lvl5pPr>
            <a:lvl6pPr lvl="5" rtl="0" algn="ctr">
              <a:lnSpc>
                <a:spcPct val="100000"/>
              </a:lnSpc>
              <a:spcBef>
                <a:spcPts val="0"/>
              </a:spcBef>
              <a:spcAft>
                <a:spcPts val="0"/>
              </a:spcAft>
              <a:buNone/>
              <a:defRPr b="1" sz="2000">
                <a:solidFill>
                  <a:schemeClr val="accent1"/>
                </a:solidFill>
              </a:defRPr>
            </a:lvl6pPr>
            <a:lvl7pPr lvl="6" rtl="0" algn="ctr">
              <a:lnSpc>
                <a:spcPct val="100000"/>
              </a:lnSpc>
              <a:spcBef>
                <a:spcPts val="0"/>
              </a:spcBef>
              <a:spcAft>
                <a:spcPts val="0"/>
              </a:spcAft>
              <a:buNone/>
              <a:defRPr b="1" sz="2000">
                <a:solidFill>
                  <a:schemeClr val="accent1"/>
                </a:solidFill>
              </a:defRPr>
            </a:lvl7pPr>
            <a:lvl8pPr lvl="7" rtl="0" algn="ctr">
              <a:lnSpc>
                <a:spcPct val="100000"/>
              </a:lnSpc>
              <a:spcBef>
                <a:spcPts val="0"/>
              </a:spcBef>
              <a:spcAft>
                <a:spcPts val="0"/>
              </a:spcAft>
              <a:buNone/>
              <a:defRPr b="1" sz="2000">
                <a:solidFill>
                  <a:schemeClr val="accent1"/>
                </a:solidFill>
              </a:defRPr>
            </a:lvl8pPr>
            <a:lvl9pPr lvl="8" rtl="0" algn="ctr">
              <a:lnSpc>
                <a:spcPct val="100000"/>
              </a:lnSpc>
              <a:spcBef>
                <a:spcPts val="0"/>
              </a:spcBef>
              <a:spcAft>
                <a:spcPts val="0"/>
              </a:spcAft>
              <a:buNone/>
              <a:defRPr b="1" sz="2000">
                <a:solidFill>
                  <a:schemeClr val="accent1"/>
                </a:solidFill>
              </a:defRPr>
            </a:lvl9pPr>
          </a:lstStyle>
          <a:p/>
        </p:txBody>
      </p:sp>
      <p:sp>
        <p:nvSpPr>
          <p:cNvPr id="320" name="Google Shape;320;p30"/>
          <p:cNvSpPr txBox="1"/>
          <p:nvPr>
            <p:ph idx="4" type="subTitle"/>
          </p:nvPr>
        </p:nvSpPr>
        <p:spPr>
          <a:xfrm>
            <a:off x="4716934" y="2227069"/>
            <a:ext cx="3619200" cy="18663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321" name="Google Shape;321;p30"/>
          <p:cNvSpPr/>
          <p:nvPr/>
        </p:nvSpPr>
        <p:spPr>
          <a:xfrm flipH="1" rot="10800000">
            <a:off x="-819876" y="-1118137"/>
            <a:ext cx="2940000" cy="28263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0"/>
          <p:cNvSpPr/>
          <p:nvPr/>
        </p:nvSpPr>
        <p:spPr>
          <a:xfrm flipH="1">
            <a:off x="6487872" y="2485000"/>
            <a:ext cx="36021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0"/>
          <p:cNvSpPr/>
          <p:nvPr/>
        </p:nvSpPr>
        <p:spPr>
          <a:xfrm flipH="1" rot="7760126">
            <a:off x="7878765" y="3682097"/>
            <a:ext cx="2729754" cy="2592109"/>
          </a:xfrm>
          <a:custGeom>
            <a:rect b="b" l="l" r="r" t="t"/>
            <a:pathLst>
              <a:path extrusionOk="0" h="123228" w="155846">
                <a:moveTo>
                  <a:pt x="143537" y="1"/>
                </a:moveTo>
                <a:lnTo>
                  <a:pt x="1" y="114182"/>
                </a:lnTo>
                <a:cubicBezTo>
                  <a:pt x="5901" y="119314"/>
                  <a:pt x="13518" y="123227"/>
                  <a:pt x="21197" y="123227"/>
                </a:cubicBezTo>
                <a:cubicBezTo>
                  <a:pt x="22851" y="123227"/>
                  <a:pt x="24509" y="123045"/>
                  <a:pt x="26153" y="122655"/>
                </a:cubicBezTo>
                <a:cubicBezTo>
                  <a:pt x="37494" y="119920"/>
                  <a:pt x="44333" y="108678"/>
                  <a:pt x="49803" y="98371"/>
                </a:cubicBezTo>
                <a:cubicBezTo>
                  <a:pt x="55240" y="88064"/>
                  <a:pt x="61745" y="76722"/>
                  <a:pt x="72986" y="73553"/>
                </a:cubicBezTo>
                <a:cubicBezTo>
                  <a:pt x="75163" y="72935"/>
                  <a:pt x="77361" y="72673"/>
                  <a:pt x="79569" y="72673"/>
                </a:cubicBezTo>
                <a:cubicBezTo>
                  <a:pt x="87002" y="72673"/>
                  <a:pt x="94547" y="75642"/>
                  <a:pt x="101774" y="77956"/>
                </a:cubicBezTo>
                <a:cubicBezTo>
                  <a:pt x="106502" y="79449"/>
                  <a:pt x="111703" y="80629"/>
                  <a:pt x="116672" y="80629"/>
                </a:cubicBezTo>
                <a:cubicBezTo>
                  <a:pt x="121588" y="80629"/>
                  <a:pt x="126278" y="79474"/>
                  <a:pt x="130060" y="76322"/>
                </a:cubicBezTo>
                <a:cubicBezTo>
                  <a:pt x="135765" y="71552"/>
                  <a:pt x="137566" y="63646"/>
                  <a:pt x="138133" y="56208"/>
                </a:cubicBezTo>
                <a:cubicBezTo>
                  <a:pt x="139234" y="41864"/>
                  <a:pt x="141435" y="33491"/>
                  <a:pt x="149408" y="21483"/>
                </a:cubicBezTo>
                <a:cubicBezTo>
                  <a:pt x="155846" y="11776"/>
                  <a:pt x="155178" y="5171"/>
                  <a:pt x="1435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 name="Google Shape;324;p30"/>
          <p:cNvPicPr preferRelativeResize="0"/>
          <p:nvPr/>
        </p:nvPicPr>
        <p:blipFill>
          <a:blip r:embed="rId2">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p:nvPr/>
        </p:nvSpPr>
        <p:spPr>
          <a:xfrm rot="5400000">
            <a:off x="8213427" y="2614586"/>
            <a:ext cx="2876184" cy="2533567"/>
          </a:xfrm>
          <a:custGeom>
            <a:rect b="b" l="l" r="r" t="t"/>
            <a:pathLst>
              <a:path extrusionOk="0" h="60757" w="67354">
                <a:moveTo>
                  <a:pt x="5668" y="1"/>
                </a:moveTo>
                <a:cubicBezTo>
                  <a:pt x="1453" y="6704"/>
                  <a:pt x="0" y="15550"/>
                  <a:pt x="8263" y="25790"/>
                </a:cubicBezTo>
                <a:cubicBezTo>
                  <a:pt x="24565" y="45973"/>
                  <a:pt x="41541" y="60757"/>
                  <a:pt x="53913" y="60757"/>
                </a:cubicBezTo>
                <a:cubicBezTo>
                  <a:pt x="55773" y="60757"/>
                  <a:pt x="57529" y="60423"/>
                  <a:pt x="59163" y="59723"/>
                </a:cubicBezTo>
                <a:cubicBezTo>
                  <a:pt x="61758" y="58615"/>
                  <a:pt x="64532" y="57234"/>
                  <a:pt x="67354" y="55508"/>
                </a:cubicBezTo>
                <a:lnTo>
                  <a:pt x="6735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4"/>
          <p:cNvSpPr txBox="1"/>
          <p:nvPr>
            <p:ph type="title"/>
          </p:nvPr>
        </p:nvSpPr>
        <p:spPr>
          <a:xfrm>
            <a:off x="621750" y="363875"/>
            <a:ext cx="7816800" cy="5727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b="0">
                <a:latin typeface="Calistoga"/>
                <a:ea typeface="Calistoga"/>
                <a:cs typeface="Calistoga"/>
                <a:sym typeface="Calistoga"/>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27" name="Google Shape;27;p4"/>
          <p:cNvSpPr txBox="1"/>
          <p:nvPr>
            <p:ph idx="1" type="subTitle"/>
          </p:nvPr>
        </p:nvSpPr>
        <p:spPr>
          <a:xfrm>
            <a:off x="614050" y="1051327"/>
            <a:ext cx="7816800" cy="3950700"/>
          </a:xfrm>
          <a:prstGeom prst="rect">
            <a:avLst/>
          </a:prstGeom>
        </p:spPr>
        <p:txBody>
          <a:bodyPr anchorCtr="0" anchor="t" bIns="91425" lIns="91425" spcFirstLastPara="1" rIns="91425" wrap="square" tIns="91425">
            <a:noAutofit/>
          </a:bodyPr>
          <a:lstStyle>
            <a:lvl1pPr lvl="0" rtl="0">
              <a:spcBef>
                <a:spcPts val="0"/>
              </a:spcBef>
              <a:spcAft>
                <a:spcPts val="0"/>
              </a:spcAft>
              <a:buNone/>
              <a:defRPr sz="1200">
                <a:solidFill>
                  <a:schemeClr val="accent1"/>
                </a:solidFill>
              </a:defRPr>
            </a:lvl1pPr>
            <a:lvl2pPr lvl="1" rtl="0">
              <a:spcBef>
                <a:spcPts val="1600"/>
              </a:spcBef>
              <a:spcAft>
                <a:spcPts val="0"/>
              </a:spcAft>
              <a:buNone/>
              <a:defRPr sz="1200">
                <a:solidFill>
                  <a:schemeClr val="accent1"/>
                </a:solidFill>
              </a:defRPr>
            </a:lvl2pPr>
            <a:lvl3pPr lvl="2" rtl="0">
              <a:spcBef>
                <a:spcPts val="1600"/>
              </a:spcBef>
              <a:spcAft>
                <a:spcPts val="0"/>
              </a:spcAft>
              <a:buNone/>
              <a:defRPr sz="1200">
                <a:solidFill>
                  <a:schemeClr val="accent1"/>
                </a:solidFill>
              </a:defRPr>
            </a:lvl3pPr>
            <a:lvl4pPr lvl="3" rtl="0">
              <a:spcBef>
                <a:spcPts val="1600"/>
              </a:spcBef>
              <a:spcAft>
                <a:spcPts val="0"/>
              </a:spcAft>
              <a:buNone/>
              <a:defRPr sz="1200">
                <a:solidFill>
                  <a:schemeClr val="accent1"/>
                </a:solidFill>
              </a:defRPr>
            </a:lvl4pPr>
            <a:lvl5pPr lvl="4" rtl="0">
              <a:spcBef>
                <a:spcPts val="1600"/>
              </a:spcBef>
              <a:spcAft>
                <a:spcPts val="0"/>
              </a:spcAft>
              <a:buNone/>
              <a:defRPr sz="1200">
                <a:solidFill>
                  <a:schemeClr val="accent1"/>
                </a:solidFill>
              </a:defRPr>
            </a:lvl5pPr>
            <a:lvl6pPr lvl="5" rtl="0">
              <a:spcBef>
                <a:spcPts val="1600"/>
              </a:spcBef>
              <a:spcAft>
                <a:spcPts val="0"/>
              </a:spcAft>
              <a:buNone/>
              <a:defRPr sz="1200">
                <a:solidFill>
                  <a:schemeClr val="accent1"/>
                </a:solidFill>
              </a:defRPr>
            </a:lvl6pPr>
            <a:lvl7pPr lvl="6" rtl="0">
              <a:spcBef>
                <a:spcPts val="1600"/>
              </a:spcBef>
              <a:spcAft>
                <a:spcPts val="0"/>
              </a:spcAft>
              <a:buNone/>
              <a:defRPr sz="1200">
                <a:solidFill>
                  <a:schemeClr val="accent1"/>
                </a:solidFill>
              </a:defRPr>
            </a:lvl7pPr>
            <a:lvl8pPr lvl="7" rtl="0">
              <a:spcBef>
                <a:spcPts val="1600"/>
              </a:spcBef>
              <a:spcAft>
                <a:spcPts val="0"/>
              </a:spcAft>
              <a:buNone/>
              <a:defRPr sz="1200">
                <a:solidFill>
                  <a:schemeClr val="accent1"/>
                </a:solidFill>
              </a:defRPr>
            </a:lvl8pPr>
            <a:lvl9pPr lvl="8" rtl="0">
              <a:spcBef>
                <a:spcPts val="1600"/>
              </a:spcBef>
              <a:spcAft>
                <a:spcPts val="1600"/>
              </a:spcAft>
              <a:buNone/>
              <a:defRPr sz="1200">
                <a:solidFill>
                  <a:schemeClr val="accent1"/>
                </a:solidFill>
              </a:defRPr>
            </a:lvl9pPr>
          </a:lstStyle>
          <a:p/>
        </p:txBody>
      </p:sp>
      <p:sp>
        <p:nvSpPr>
          <p:cNvPr id="28" name="Google Shape;28;p4"/>
          <p:cNvSpPr/>
          <p:nvPr/>
        </p:nvSpPr>
        <p:spPr>
          <a:xfrm rot="-4711628">
            <a:off x="646361" y="4708544"/>
            <a:ext cx="261345" cy="275770"/>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4"/>
          <p:cNvSpPr/>
          <p:nvPr/>
        </p:nvSpPr>
        <p:spPr>
          <a:xfrm rot="-4711899">
            <a:off x="303068" y="4513702"/>
            <a:ext cx="179818" cy="189743"/>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p:nvPr/>
        </p:nvSpPr>
        <p:spPr>
          <a:xfrm rot="10800000">
            <a:off x="5968450" y="-640750"/>
            <a:ext cx="34995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 name="Google Shape;31;p4"/>
          <p:cNvPicPr preferRelativeResize="0"/>
          <p:nvPr/>
        </p:nvPicPr>
        <p:blipFill rotWithShape="1">
          <a:blip r:embed="rId2">
            <a:alphaModFix/>
          </a:blip>
          <a:srcRect b="13814" l="-1918" r="80837" t="72338"/>
          <a:stretch/>
        </p:blipFill>
        <p:spPr>
          <a:xfrm>
            <a:off x="7643895" y="3986575"/>
            <a:ext cx="1430902" cy="1587705"/>
          </a:xfrm>
          <a:prstGeom prst="rect">
            <a:avLst/>
          </a:prstGeom>
          <a:noFill/>
          <a:ln>
            <a:noFill/>
          </a:ln>
        </p:spPr>
      </p:pic>
      <p:pic>
        <p:nvPicPr>
          <p:cNvPr id="32" name="Google Shape;32;p4"/>
          <p:cNvPicPr preferRelativeResize="0"/>
          <p:nvPr/>
        </p:nvPicPr>
        <p:blipFill>
          <a:blip r:embed="rId3">
            <a:alphaModFix/>
          </a:blip>
          <a:stretch>
            <a:fillRect/>
          </a:stretch>
        </p:blipFill>
        <p:spPr>
          <a:xfrm>
            <a:off x="8583148" y="4513450"/>
            <a:ext cx="560700" cy="560700"/>
          </a:xfrm>
          <a:prstGeom prst="rect">
            <a:avLst/>
          </a:prstGeom>
          <a:noFill/>
          <a:ln>
            <a:noFill/>
          </a:ln>
        </p:spPr>
      </p:pic>
      <p:pic>
        <p:nvPicPr>
          <p:cNvPr id="33" name="Google Shape;33;p4"/>
          <p:cNvPicPr preferRelativeResize="0"/>
          <p:nvPr/>
        </p:nvPicPr>
        <p:blipFill>
          <a:blip r:embed="rId4">
            <a:alphaModFix/>
          </a:blip>
          <a:stretch>
            <a:fillRect/>
          </a:stretch>
        </p:blipFill>
        <p:spPr>
          <a:xfrm rot="1324800">
            <a:off x="7618252" y="-4514"/>
            <a:ext cx="1449340" cy="131757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4" name="Shape 34"/>
        <p:cNvGrpSpPr/>
        <p:nvPr/>
      </p:nvGrpSpPr>
      <p:grpSpPr>
        <a:xfrm>
          <a:off x="0" y="0"/>
          <a:ext cx="0" cy="0"/>
          <a:chOff x="0" y="0"/>
          <a:chExt cx="0" cy="0"/>
        </a:xfrm>
      </p:grpSpPr>
      <p:pic>
        <p:nvPicPr>
          <p:cNvPr id="35" name="Google Shape;35;p5"/>
          <p:cNvPicPr preferRelativeResize="0"/>
          <p:nvPr/>
        </p:nvPicPr>
        <p:blipFill>
          <a:blip r:embed="rId2">
            <a:alphaModFix/>
          </a:blip>
          <a:stretch>
            <a:fillRect/>
          </a:stretch>
        </p:blipFill>
        <p:spPr>
          <a:xfrm>
            <a:off x="93698" y="3583661"/>
            <a:ext cx="1124450" cy="1476425"/>
          </a:xfrm>
          <a:prstGeom prst="rect">
            <a:avLst/>
          </a:prstGeom>
          <a:noFill/>
          <a:ln>
            <a:noFill/>
          </a:ln>
        </p:spPr>
      </p:pic>
      <p:sp>
        <p:nvSpPr>
          <p:cNvPr id="36" name="Google Shape;36;p5"/>
          <p:cNvSpPr txBox="1"/>
          <p:nvPr>
            <p:ph type="title"/>
          </p:nvPr>
        </p:nvSpPr>
        <p:spPr>
          <a:xfrm>
            <a:off x="1019275" y="363875"/>
            <a:ext cx="741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sp>
        <p:nvSpPr>
          <p:cNvPr id="37" name="Google Shape;37;p5"/>
          <p:cNvSpPr txBox="1"/>
          <p:nvPr>
            <p:ph idx="1" type="subTitle"/>
          </p:nvPr>
        </p:nvSpPr>
        <p:spPr>
          <a:xfrm>
            <a:off x="1485924" y="2668044"/>
            <a:ext cx="2506500" cy="3336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None/>
              <a:defRPr b="1" sz="2000">
                <a:solidFill>
                  <a:schemeClr val="lt2"/>
                </a:solidFill>
              </a:defRPr>
            </a:lvl1pPr>
            <a:lvl2pPr lvl="1" algn="ctr">
              <a:lnSpc>
                <a:spcPct val="100000"/>
              </a:lnSpc>
              <a:spcBef>
                <a:spcPts val="0"/>
              </a:spcBef>
              <a:spcAft>
                <a:spcPts val="0"/>
              </a:spcAft>
              <a:buNone/>
              <a:defRPr b="1" sz="2000">
                <a:solidFill>
                  <a:schemeClr val="lt2"/>
                </a:solidFill>
              </a:defRPr>
            </a:lvl2pPr>
            <a:lvl3pPr lvl="2" algn="ctr">
              <a:lnSpc>
                <a:spcPct val="100000"/>
              </a:lnSpc>
              <a:spcBef>
                <a:spcPts val="0"/>
              </a:spcBef>
              <a:spcAft>
                <a:spcPts val="0"/>
              </a:spcAft>
              <a:buNone/>
              <a:defRPr b="1" sz="2000">
                <a:solidFill>
                  <a:schemeClr val="lt2"/>
                </a:solidFill>
              </a:defRPr>
            </a:lvl3pPr>
            <a:lvl4pPr lvl="3" algn="ctr">
              <a:lnSpc>
                <a:spcPct val="100000"/>
              </a:lnSpc>
              <a:spcBef>
                <a:spcPts val="0"/>
              </a:spcBef>
              <a:spcAft>
                <a:spcPts val="0"/>
              </a:spcAft>
              <a:buNone/>
              <a:defRPr b="1" sz="2000">
                <a:solidFill>
                  <a:schemeClr val="lt2"/>
                </a:solidFill>
              </a:defRPr>
            </a:lvl4pPr>
            <a:lvl5pPr lvl="4" algn="ctr">
              <a:lnSpc>
                <a:spcPct val="100000"/>
              </a:lnSpc>
              <a:spcBef>
                <a:spcPts val="0"/>
              </a:spcBef>
              <a:spcAft>
                <a:spcPts val="0"/>
              </a:spcAft>
              <a:buNone/>
              <a:defRPr b="1" sz="2000">
                <a:solidFill>
                  <a:schemeClr val="lt2"/>
                </a:solidFill>
              </a:defRPr>
            </a:lvl5pPr>
            <a:lvl6pPr lvl="5" algn="ctr">
              <a:lnSpc>
                <a:spcPct val="100000"/>
              </a:lnSpc>
              <a:spcBef>
                <a:spcPts val="0"/>
              </a:spcBef>
              <a:spcAft>
                <a:spcPts val="0"/>
              </a:spcAft>
              <a:buNone/>
              <a:defRPr b="1" sz="2000">
                <a:solidFill>
                  <a:schemeClr val="lt2"/>
                </a:solidFill>
              </a:defRPr>
            </a:lvl6pPr>
            <a:lvl7pPr lvl="6" algn="ctr">
              <a:lnSpc>
                <a:spcPct val="100000"/>
              </a:lnSpc>
              <a:spcBef>
                <a:spcPts val="0"/>
              </a:spcBef>
              <a:spcAft>
                <a:spcPts val="0"/>
              </a:spcAft>
              <a:buNone/>
              <a:defRPr b="1" sz="2000">
                <a:solidFill>
                  <a:schemeClr val="lt2"/>
                </a:solidFill>
              </a:defRPr>
            </a:lvl7pPr>
            <a:lvl8pPr lvl="7" algn="ctr">
              <a:lnSpc>
                <a:spcPct val="100000"/>
              </a:lnSpc>
              <a:spcBef>
                <a:spcPts val="0"/>
              </a:spcBef>
              <a:spcAft>
                <a:spcPts val="0"/>
              </a:spcAft>
              <a:buNone/>
              <a:defRPr b="1" sz="2000">
                <a:solidFill>
                  <a:schemeClr val="lt2"/>
                </a:solidFill>
              </a:defRPr>
            </a:lvl8pPr>
            <a:lvl9pPr lvl="8" algn="ctr">
              <a:lnSpc>
                <a:spcPct val="100000"/>
              </a:lnSpc>
              <a:spcBef>
                <a:spcPts val="0"/>
              </a:spcBef>
              <a:spcAft>
                <a:spcPts val="0"/>
              </a:spcAft>
              <a:buNone/>
              <a:defRPr b="1" sz="2000">
                <a:solidFill>
                  <a:schemeClr val="lt2"/>
                </a:solidFill>
              </a:defRPr>
            </a:lvl9pPr>
          </a:lstStyle>
          <a:p/>
        </p:txBody>
      </p:sp>
      <p:sp>
        <p:nvSpPr>
          <p:cNvPr id="38" name="Google Shape;38;p5"/>
          <p:cNvSpPr txBox="1"/>
          <p:nvPr>
            <p:ph idx="2" type="subTitle"/>
          </p:nvPr>
        </p:nvSpPr>
        <p:spPr>
          <a:xfrm>
            <a:off x="1302324" y="2930263"/>
            <a:ext cx="2873700" cy="128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sp>
        <p:nvSpPr>
          <p:cNvPr id="39" name="Google Shape;39;p5"/>
          <p:cNvSpPr txBox="1"/>
          <p:nvPr>
            <p:ph idx="3" type="subTitle"/>
          </p:nvPr>
        </p:nvSpPr>
        <p:spPr>
          <a:xfrm>
            <a:off x="5151577" y="2670294"/>
            <a:ext cx="2506500" cy="329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lt2"/>
                </a:solidFill>
              </a:defRPr>
            </a:lvl1pPr>
            <a:lvl2pPr lvl="1" rtl="0" algn="ctr">
              <a:lnSpc>
                <a:spcPct val="100000"/>
              </a:lnSpc>
              <a:spcBef>
                <a:spcPts val="0"/>
              </a:spcBef>
              <a:spcAft>
                <a:spcPts val="0"/>
              </a:spcAft>
              <a:buNone/>
              <a:defRPr b="1" sz="2000">
                <a:solidFill>
                  <a:schemeClr val="lt2"/>
                </a:solidFill>
              </a:defRPr>
            </a:lvl2pPr>
            <a:lvl3pPr lvl="2" rtl="0" algn="ctr">
              <a:lnSpc>
                <a:spcPct val="100000"/>
              </a:lnSpc>
              <a:spcBef>
                <a:spcPts val="0"/>
              </a:spcBef>
              <a:spcAft>
                <a:spcPts val="0"/>
              </a:spcAft>
              <a:buNone/>
              <a:defRPr b="1" sz="2000">
                <a:solidFill>
                  <a:schemeClr val="lt2"/>
                </a:solidFill>
              </a:defRPr>
            </a:lvl3pPr>
            <a:lvl4pPr lvl="3" rtl="0" algn="ctr">
              <a:lnSpc>
                <a:spcPct val="100000"/>
              </a:lnSpc>
              <a:spcBef>
                <a:spcPts val="0"/>
              </a:spcBef>
              <a:spcAft>
                <a:spcPts val="0"/>
              </a:spcAft>
              <a:buNone/>
              <a:defRPr b="1" sz="2000">
                <a:solidFill>
                  <a:schemeClr val="lt2"/>
                </a:solidFill>
              </a:defRPr>
            </a:lvl4pPr>
            <a:lvl5pPr lvl="4" rtl="0" algn="ctr">
              <a:lnSpc>
                <a:spcPct val="100000"/>
              </a:lnSpc>
              <a:spcBef>
                <a:spcPts val="0"/>
              </a:spcBef>
              <a:spcAft>
                <a:spcPts val="0"/>
              </a:spcAft>
              <a:buNone/>
              <a:defRPr b="1" sz="2000">
                <a:solidFill>
                  <a:schemeClr val="lt2"/>
                </a:solidFill>
              </a:defRPr>
            </a:lvl5pPr>
            <a:lvl6pPr lvl="5" rtl="0" algn="ctr">
              <a:lnSpc>
                <a:spcPct val="100000"/>
              </a:lnSpc>
              <a:spcBef>
                <a:spcPts val="0"/>
              </a:spcBef>
              <a:spcAft>
                <a:spcPts val="0"/>
              </a:spcAft>
              <a:buNone/>
              <a:defRPr b="1" sz="2000">
                <a:solidFill>
                  <a:schemeClr val="lt2"/>
                </a:solidFill>
              </a:defRPr>
            </a:lvl6pPr>
            <a:lvl7pPr lvl="6" rtl="0" algn="ctr">
              <a:lnSpc>
                <a:spcPct val="100000"/>
              </a:lnSpc>
              <a:spcBef>
                <a:spcPts val="0"/>
              </a:spcBef>
              <a:spcAft>
                <a:spcPts val="0"/>
              </a:spcAft>
              <a:buNone/>
              <a:defRPr b="1" sz="2000">
                <a:solidFill>
                  <a:schemeClr val="lt2"/>
                </a:solidFill>
              </a:defRPr>
            </a:lvl7pPr>
            <a:lvl8pPr lvl="7" rtl="0" algn="ctr">
              <a:lnSpc>
                <a:spcPct val="100000"/>
              </a:lnSpc>
              <a:spcBef>
                <a:spcPts val="0"/>
              </a:spcBef>
              <a:spcAft>
                <a:spcPts val="0"/>
              </a:spcAft>
              <a:buNone/>
              <a:defRPr b="1" sz="2000">
                <a:solidFill>
                  <a:schemeClr val="lt2"/>
                </a:solidFill>
              </a:defRPr>
            </a:lvl8pPr>
            <a:lvl9pPr lvl="8" rtl="0" algn="ctr">
              <a:lnSpc>
                <a:spcPct val="100000"/>
              </a:lnSpc>
              <a:spcBef>
                <a:spcPts val="0"/>
              </a:spcBef>
              <a:spcAft>
                <a:spcPts val="0"/>
              </a:spcAft>
              <a:buNone/>
              <a:defRPr b="1" sz="2000">
                <a:solidFill>
                  <a:schemeClr val="lt2"/>
                </a:solidFill>
              </a:defRPr>
            </a:lvl9pPr>
          </a:lstStyle>
          <a:p/>
        </p:txBody>
      </p:sp>
      <p:sp>
        <p:nvSpPr>
          <p:cNvPr id="40" name="Google Shape;40;p5"/>
          <p:cNvSpPr txBox="1"/>
          <p:nvPr>
            <p:ph idx="4" type="subTitle"/>
          </p:nvPr>
        </p:nvSpPr>
        <p:spPr>
          <a:xfrm>
            <a:off x="4967977" y="2929363"/>
            <a:ext cx="2873700" cy="1291200"/>
          </a:xfrm>
          <a:prstGeom prst="rect">
            <a:avLst/>
          </a:prstGeom>
        </p:spPr>
        <p:txBody>
          <a:bodyPr anchorCtr="0" anchor="ctr" bIns="91425" lIns="91425" spcFirstLastPara="1" rIns="91425" wrap="square" tIns="91425">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41" name="Google Shape;41;p5"/>
          <p:cNvSpPr/>
          <p:nvPr/>
        </p:nvSpPr>
        <p:spPr>
          <a:xfrm rot="-4474782">
            <a:off x="8406131" y="310755"/>
            <a:ext cx="266365" cy="281067"/>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rot="-4474753">
            <a:off x="8746366" y="469070"/>
            <a:ext cx="180749" cy="19072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p:nvPr/>
        </p:nvSpPr>
        <p:spPr>
          <a:xfrm rot="-5400000">
            <a:off x="6998675" y="2838675"/>
            <a:ext cx="23604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 name="Google Shape;44;p5"/>
          <p:cNvPicPr preferRelativeResize="0"/>
          <p:nvPr/>
        </p:nvPicPr>
        <p:blipFill rotWithShape="1">
          <a:blip r:embed="rId3">
            <a:alphaModFix/>
          </a:blip>
          <a:srcRect b="86884" l="26631" r="47338" t="0"/>
          <a:stretch/>
        </p:blipFill>
        <p:spPr>
          <a:xfrm rot="-814710">
            <a:off x="-1238073" y="36157"/>
            <a:ext cx="1955171" cy="2002375"/>
          </a:xfrm>
          <a:prstGeom prst="rect">
            <a:avLst/>
          </a:prstGeom>
          <a:noFill/>
          <a:ln>
            <a:noFill/>
          </a:ln>
        </p:spPr>
      </p:pic>
      <p:pic>
        <p:nvPicPr>
          <p:cNvPr id="45" name="Google Shape;45;p5"/>
          <p:cNvPicPr preferRelativeResize="0"/>
          <p:nvPr/>
        </p:nvPicPr>
        <p:blipFill>
          <a:blip r:embed="rId4">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lt1"/>
        </a:solidFill>
      </p:bgPr>
    </p:bg>
    <p:spTree>
      <p:nvGrpSpPr>
        <p:cNvPr id="46" name="Shape 46"/>
        <p:cNvGrpSpPr/>
        <p:nvPr/>
      </p:nvGrpSpPr>
      <p:grpSpPr>
        <a:xfrm>
          <a:off x="0" y="0"/>
          <a:ext cx="0" cy="0"/>
          <a:chOff x="0" y="0"/>
          <a:chExt cx="0" cy="0"/>
        </a:xfrm>
      </p:grpSpPr>
      <p:sp>
        <p:nvSpPr>
          <p:cNvPr id="47" name="Google Shape;47;p6"/>
          <p:cNvSpPr txBox="1"/>
          <p:nvPr>
            <p:ph type="title"/>
          </p:nvPr>
        </p:nvSpPr>
        <p:spPr>
          <a:xfrm>
            <a:off x="621750" y="365908"/>
            <a:ext cx="7809000" cy="5727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p:txBody>
      </p:sp>
      <p:pic>
        <p:nvPicPr>
          <p:cNvPr id="48" name="Google Shape;48;p6"/>
          <p:cNvPicPr preferRelativeResize="0"/>
          <p:nvPr/>
        </p:nvPicPr>
        <p:blipFill>
          <a:blip r:embed="rId2">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 name="Shape 49"/>
        <p:cNvGrpSpPr/>
        <p:nvPr/>
      </p:nvGrpSpPr>
      <p:grpSpPr>
        <a:xfrm>
          <a:off x="0" y="0"/>
          <a:ext cx="0" cy="0"/>
          <a:chOff x="0" y="0"/>
          <a:chExt cx="0" cy="0"/>
        </a:xfrm>
      </p:grpSpPr>
      <p:sp>
        <p:nvSpPr>
          <p:cNvPr id="50" name="Google Shape;50;p7"/>
          <p:cNvSpPr txBox="1"/>
          <p:nvPr>
            <p:ph type="title"/>
          </p:nvPr>
        </p:nvSpPr>
        <p:spPr>
          <a:xfrm>
            <a:off x="704438" y="363875"/>
            <a:ext cx="3858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lgn="ctr">
              <a:spcBef>
                <a:spcPts val="0"/>
              </a:spcBef>
              <a:spcAft>
                <a:spcPts val="0"/>
              </a:spcAft>
              <a:buSzPts val="3100"/>
              <a:buNone/>
              <a:defRPr/>
            </a:lvl2pPr>
            <a:lvl3pPr lvl="2" rtl="0" algn="ctr">
              <a:spcBef>
                <a:spcPts val="0"/>
              </a:spcBef>
              <a:spcAft>
                <a:spcPts val="0"/>
              </a:spcAft>
              <a:buSzPts val="3100"/>
              <a:buNone/>
              <a:defRPr/>
            </a:lvl3pPr>
            <a:lvl4pPr lvl="3" rtl="0" algn="ctr">
              <a:spcBef>
                <a:spcPts val="0"/>
              </a:spcBef>
              <a:spcAft>
                <a:spcPts val="0"/>
              </a:spcAft>
              <a:buSzPts val="3100"/>
              <a:buNone/>
              <a:defRPr/>
            </a:lvl4pPr>
            <a:lvl5pPr lvl="4" rtl="0" algn="ctr">
              <a:spcBef>
                <a:spcPts val="0"/>
              </a:spcBef>
              <a:spcAft>
                <a:spcPts val="0"/>
              </a:spcAft>
              <a:buSzPts val="3100"/>
              <a:buNone/>
              <a:defRPr/>
            </a:lvl5pPr>
            <a:lvl6pPr lvl="5" rtl="0" algn="ctr">
              <a:spcBef>
                <a:spcPts val="0"/>
              </a:spcBef>
              <a:spcAft>
                <a:spcPts val="0"/>
              </a:spcAft>
              <a:buSzPts val="3100"/>
              <a:buNone/>
              <a:defRPr/>
            </a:lvl6pPr>
            <a:lvl7pPr lvl="6" rtl="0" algn="ctr">
              <a:spcBef>
                <a:spcPts val="0"/>
              </a:spcBef>
              <a:spcAft>
                <a:spcPts val="0"/>
              </a:spcAft>
              <a:buSzPts val="3100"/>
              <a:buNone/>
              <a:defRPr/>
            </a:lvl7pPr>
            <a:lvl8pPr lvl="7" rtl="0" algn="ctr">
              <a:spcBef>
                <a:spcPts val="0"/>
              </a:spcBef>
              <a:spcAft>
                <a:spcPts val="0"/>
              </a:spcAft>
              <a:buSzPts val="3100"/>
              <a:buNone/>
              <a:defRPr/>
            </a:lvl8pPr>
            <a:lvl9pPr lvl="8" rtl="0" algn="ctr">
              <a:spcBef>
                <a:spcPts val="0"/>
              </a:spcBef>
              <a:spcAft>
                <a:spcPts val="0"/>
              </a:spcAft>
              <a:buSzPts val="3100"/>
              <a:buNone/>
              <a:defRPr/>
            </a:lvl9pPr>
          </a:lstStyle>
          <a:p/>
        </p:txBody>
      </p:sp>
      <p:sp>
        <p:nvSpPr>
          <p:cNvPr id="51" name="Google Shape;51;p7"/>
          <p:cNvSpPr txBox="1"/>
          <p:nvPr>
            <p:ph idx="1" type="subTitle"/>
          </p:nvPr>
        </p:nvSpPr>
        <p:spPr>
          <a:xfrm>
            <a:off x="1380638" y="2225774"/>
            <a:ext cx="2506500" cy="333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b="1" sz="2000">
                <a:solidFill>
                  <a:schemeClr val="accent1"/>
                </a:solidFill>
              </a:defRPr>
            </a:lvl1pPr>
            <a:lvl2pPr lvl="1" rtl="0" algn="ctr">
              <a:lnSpc>
                <a:spcPct val="100000"/>
              </a:lnSpc>
              <a:spcBef>
                <a:spcPts val="0"/>
              </a:spcBef>
              <a:spcAft>
                <a:spcPts val="0"/>
              </a:spcAft>
              <a:buNone/>
              <a:defRPr b="1" sz="2000">
                <a:solidFill>
                  <a:schemeClr val="accent1"/>
                </a:solidFill>
              </a:defRPr>
            </a:lvl2pPr>
            <a:lvl3pPr lvl="2" rtl="0" algn="ctr">
              <a:lnSpc>
                <a:spcPct val="100000"/>
              </a:lnSpc>
              <a:spcBef>
                <a:spcPts val="0"/>
              </a:spcBef>
              <a:spcAft>
                <a:spcPts val="0"/>
              </a:spcAft>
              <a:buNone/>
              <a:defRPr b="1" sz="2000">
                <a:solidFill>
                  <a:schemeClr val="accent1"/>
                </a:solidFill>
              </a:defRPr>
            </a:lvl3pPr>
            <a:lvl4pPr lvl="3" rtl="0" algn="ctr">
              <a:lnSpc>
                <a:spcPct val="100000"/>
              </a:lnSpc>
              <a:spcBef>
                <a:spcPts val="0"/>
              </a:spcBef>
              <a:spcAft>
                <a:spcPts val="0"/>
              </a:spcAft>
              <a:buNone/>
              <a:defRPr b="1" sz="2000">
                <a:solidFill>
                  <a:schemeClr val="accent1"/>
                </a:solidFill>
              </a:defRPr>
            </a:lvl4pPr>
            <a:lvl5pPr lvl="4" rtl="0" algn="ctr">
              <a:lnSpc>
                <a:spcPct val="100000"/>
              </a:lnSpc>
              <a:spcBef>
                <a:spcPts val="0"/>
              </a:spcBef>
              <a:spcAft>
                <a:spcPts val="0"/>
              </a:spcAft>
              <a:buNone/>
              <a:defRPr b="1" sz="2000">
                <a:solidFill>
                  <a:schemeClr val="accent1"/>
                </a:solidFill>
              </a:defRPr>
            </a:lvl5pPr>
            <a:lvl6pPr lvl="5" rtl="0" algn="ctr">
              <a:lnSpc>
                <a:spcPct val="100000"/>
              </a:lnSpc>
              <a:spcBef>
                <a:spcPts val="0"/>
              </a:spcBef>
              <a:spcAft>
                <a:spcPts val="0"/>
              </a:spcAft>
              <a:buNone/>
              <a:defRPr b="1" sz="2000">
                <a:solidFill>
                  <a:schemeClr val="accent1"/>
                </a:solidFill>
              </a:defRPr>
            </a:lvl6pPr>
            <a:lvl7pPr lvl="6" rtl="0" algn="ctr">
              <a:lnSpc>
                <a:spcPct val="100000"/>
              </a:lnSpc>
              <a:spcBef>
                <a:spcPts val="0"/>
              </a:spcBef>
              <a:spcAft>
                <a:spcPts val="0"/>
              </a:spcAft>
              <a:buNone/>
              <a:defRPr b="1" sz="2000">
                <a:solidFill>
                  <a:schemeClr val="accent1"/>
                </a:solidFill>
              </a:defRPr>
            </a:lvl7pPr>
            <a:lvl8pPr lvl="7" rtl="0" algn="ctr">
              <a:lnSpc>
                <a:spcPct val="100000"/>
              </a:lnSpc>
              <a:spcBef>
                <a:spcPts val="0"/>
              </a:spcBef>
              <a:spcAft>
                <a:spcPts val="0"/>
              </a:spcAft>
              <a:buNone/>
              <a:defRPr b="1" sz="2000">
                <a:solidFill>
                  <a:schemeClr val="accent1"/>
                </a:solidFill>
              </a:defRPr>
            </a:lvl8pPr>
            <a:lvl9pPr lvl="8" rtl="0" algn="ctr">
              <a:lnSpc>
                <a:spcPct val="100000"/>
              </a:lnSpc>
              <a:spcBef>
                <a:spcPts val="0"/>
              </a:spcBef>
              <a:spcAft>
                <a:spcPts val="0"/>
              </a:spcAft>
              <a:buNone/>
              <a:defRPr b="1" sz="2000">
                <a:solidFill>
                  <a:schemeClr val="accent1"/>
                </a:solidFill>
              </a:defRPr>
            </a:lvl9pPr>
          </a:lstStyle>
          <a:p/>
        </p:txBody>
      </p:sp>
      <p:sp>
        <p:nvSpPr>
          <p:cNvPr id="52" name="Google Shape;52;p7"/>
          <p:cNvSpPr txBox="1"/>
          <p:nvPr>
            <p:ph idx="2" type="subTitle"/>
          </p:nvPr>
        </p:nvSpPr>
        <p:spPr>
          <a:xfrm>
            <a:off x="1079438" y="2833766"/>
            <a:ext cx="28737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None/>
              <a:defRPr/>
            </a:lvl1pPr>
            <a:lvl2pPr lvl="1" rtl="0" algn="ctr">
              <a:lnSpc>
                <a:spcPct val="100000"/>
              </a:lnSpc>
              <a:spcBef>
                <a:spcPts val="0"/>
              </a:spcBef>
              <a:spcAft>
                <a:spcPts val="0"/>
              </a:spcAft>
              <a:buNone/>
              <a:defRPr/>
            </a:lvl2pPr>
            <a:lvl3pPr lvl="2" rtl="0" algn="ctr">
              <a:lnSpc>
                <a:spcPct val="100000"/>
              </a:lnSpc>
              <a:spcBef>
                <a:spcPts val="0"/>
              </a:spcBef>
              <a:spcAft>
                <a:spcPts val="0"/>
              </a:spcAft>
              <a:buNone/>
              <a:defRPr/>
            </a:lvl3pPr>
            <a:lvl4pPr lvl="3" rtl="0" algn="ctr">
              <a:lnSpc>
                <a:spcPct val="100000"/>
              </a:lnSpc>
              <a:spcBef>
                <a:spcPts val="0"/>
              </a:spcBef>
              <a:spcAft>
                <a:spcPts val="0"/>
              </a:spcAft>
              <a:buNone/>
              <a:defRPr/>
            </a:lvl4pPr>
            <a:lvl5pPr lvl="4" rtl="0" algn="ctr">
              <a:lnSpc>
                <a:spcPct val="100000"/>
              </a:lnSpc>
              <a:spcBef>
                <a:spcPts val="0"/>
              </a:spcBef>
              <a:spcAft>
                <a:spcPts val="0"/>
              </a:spcAft>
              <a:buNone/>
              <a:defRPr/>
            </a:lvl5pPr>
            <a:lvl6pPr lvl="5" rtl="0" algn="ctr">
              <a:lnSpc>
                <a:spcPct val="100000"/>
              </a:lnSpc>
              <a:spcBef>
                <a:spcPts val="0"/>
              </a:spcBef>
              <a:spcAft>
                <a:spcPts val="0"/>
              </a:spcAft>
              <a:buNone/>
              <a:defRPr/>
            </a:lvl6pPr>
            <a:lvl7pPr lvl="6" rtl="0" algn="ctr">
              <a:lnSpc>
                <a:spcPct val="100000"/>
              </a:lnSpc>
              <a:spcBef>
                <a:spcPts val="0"/>
              </a:spcBef>
              <a:spcAft>
                <a:spcPts val="0"/>
              </a:spcAft>
              <a:buNone/>
              <a:defRPr/>
            </a:lvl7pPr>
            <a:lvl8pPr lvl="7" rtl="0" algn="ctr">
              <a:lnSpc>
                <a:spcPct val="100000"/>
              </a:lnSpc>
              <a:spcBef>
                <a:spcPts val="0"/>
              </a:spcBef>
              <a:spcAft>
                <a:spcPts val="0"/>
              </a:spcAft>
              <a:buNone/>
              <a:defRPr/>
            </a:lvl8pPr>
            <a:lvl9pPr lvl="8" rtl="0" algn="ctr">
              <a:lnSpc>
                <a:spcPct val="100000"/>
              </a:lnSpc>
              <a:spcBef>
                <a:spcPts val="0"/>
              </a:spcBef>
              <a:spcAft>
                <a:spcPts val="0"/>
              </a:spcAft>
              <a:buNone/>
              <a:defRPr/>
            </a:lvl9pPr>
          </a:lstStyle>
          <a:p/>
        </p:txBody>
      </p:sp>
      <p:pic>
        <p:nvPicPr>
          <p:cNvPr id="53" name="Google Shape;53;p7"/>
          <p:cNvPicPr preferRelativeResize="0"/>
          <p:nvPr/>
        </p:nvPicPr>
        <p:blipFill rotWithShape="1">
          <a:blip r:embed="rId2">
            <a:alphaModFix/>
          </a:blip>
          <a:srcRect b="-622" l="57341" r="19891" t="87459"/>
          <a:stretch/>
        </p:blipFill>
        <p:spPr>
          <a:xfrm flipH="1">
            <a:off x="7948354" y="4224538"/>
            <a:ext cx="1587698" cy="1509302"/>
          </a:xfrm>
          <a:prstGeom prst="rect">
            <a:avLst/>
          </a:prstGeom>
          <a:noFill/>
          <a:ln>
            <a:noFill/>
          </a:ln>
        </p:spPr>
      </p:pic>
      <p:pic>
        <p:nvPicPr>
          <p:cNvPr id="54" name="Google Shape;54;p7"/>
          <p:cNvPicPr preferRelativeResize="0"/>
          <p:nvPr/>
        </p:nvPicPr>
        <p:blipFill rotWithShape="1">
          <a:blip r:embed="rId2">
            <a:alphaModFix/>
          </a:blip>
          <a:srcRect b="86884" l="26631" r="47338" t="0"/>
          <a:stretch/>
        </p:blipFill>
        <p:spPr>
          <a:xfrm flipH="1" rot="10800000">
            <a:off x="-989676" y="3890646"/>
            <a:ext cx="2675400" cy="1379154"/>
          </a:xfrm>
          <a:prstGeom prst="rect">
            <a:avLst/>
          </a:prstGeom>
          <a:noFill/>
          <a:ln>
            <a:noFill/>
          </a:ln>
        </p:spPr>
      </p:pic>
      <p:pic>
        <p:nvPicPr>
          <p:cNvPr id="55" name="Google Shape;55;p7"/>
          <p:cNvPicPr preferRelativeResize="0"/>
          <p:nvPr/>
        </p:nvPicPr>
        <p:blipFill rotWithShape="1">
          <a:blip r:embed="rId3">
            <a:alphaModFix/>
          </a:blip>
          <a:srcRect b="19235" l="22358" r="44296" t="69863"/>
          <a:stretch/>
        </p:blipFill>
        <p:spPr>
          <a:xfrm flipH="1">
            <a:off x="518247" y="4211850"/>
            <a:ext cx="2325428" cy="1249920"/>
          </a:xfrm>
          <a:prstGeom prst="rect">
            <a:avLst/>
          </a:prstGeom>
          <a:noFill/>
          <a:ln>
            <a:noFill/>
          </a:ln>
        </p:spPr>
      </p:pic>
      <p:pic>
        <p:nvPicPr>
          <p:cNvPr id="56" name="Google Shape;56;p7"/>
          <p:cNvPicPr preferRelativeResize="0"/>
          <p:nvPr/>
        </p:nvPicPr>
        <p:blipFill>
          <a:blip r:embed="rId4">
            <a:alphaModFix/>
          </a:blip>
          <a:stretch>
            <a:fillRect/>
          </a:stretch>
        </p:blipFill>
        <p:spPr>
          <a:xfrm>
            <a:off x="143748" y="4395850"/>
            <a:ext cx="560700" cy="560700"/>
          </a:xfrm>
          <a:prstGeom prst="rect">
            <a:avLst/>
          </a:prstGeom>
          <a:noFill/>
          <a:ln>
            <a:noFill/>
          </a:ln>
        </p:spPr>
      </p:pic>
      <p:pic>
        <p:nvPicPr>
          <p:cNvPr id="57" name="Google Shape;57;p7"/>
          <p:cNvPicPr preferRelativeResize="0"/>
          <p:nvPr/>
        </p:nvPicPr>
        <p:blipFill>
          <a:blip r:embed="rId5">
            <a:alphaModFix/>
          </a:blip>
          <a:stretch>
            <a:fillRect/>
          </a:stretch>
        </p:blipFill>
        <p:spPr>
          <a:xfrm rot="1324800">
            <a:off x="7618252" y="-4514"/>
            <a:ext cx="1449340" cy="131757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 name="Shape 58"/>
        <p:cNvGrpSpPr/>
        <p:nvPr/>
      </p:nvGrpSpPr>
      <p:grpSpPr>
        <a:xfrm>
          <a:off x="0" y="0"/>
          <a:ext cx="0" cy="0"/>
          <a:chOff x="0" y="0"/>
          <a:chExt cx="0" cy="0"/>
        </a:xfrm>
      </p:grpSpPr>
      <p:sp>
        <p:nvSpPr>
          <p:cNvPr id="59" name="Google Shape;59;p8"/>
          <p:cNvSpPr/>
          <p:nvPr/>
        </p:nvSpPr>
        <p:spPr>
          <a:xfrm rot="-3120753">
            <a:off x="-1048909" y="-91644"/>
            <a:ext cx="5693188" cy="7029847"/>
          </a:xfrm>
          <a:custGeom>
            <a:rect b="b" l="l" r="r" t="t"/>
            <a:pathLst>
              <a:path extrusionOk="0" h="54234" w="39756">
                <a:moveTo>
                  <a:pt x="0" y="1"/>
                </a:moveTo>
                <a:lnTo>
                  <a:pt x="0" y="54234"/>
                </a:lnTo>
                <a:cubicBezTo>
                  <a:pt x="11883" y="53269"/>
                  <a:pt x="27551" y="49412"/>
                  <a:pt x="28337" y="37982"/>
                </a:cubicBezTo>
                <a:cubicBezTo>
                  <a:pt x="29528" y="20718"/>
                  <a:pt x="21193" y="20122"/>
                  <a:pt x="32504" y="10597"/>
                </a:cubicBezTo>
                <a:cubicBezTo>
                  <a:pt x="36541" y="7204"/>
                  <a:pt x="38672" y="3442"/>
                  <a:pt x="39755"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8"/>
          <p:cNvSpPr txBox="1"/>
          <p:nvPr>
            <p:ph type="title"/>
          </p:nvPr>
        </p:nvSpPr>
        <p:spPr>
          <a:xfrm>
            <a:off x="595475" y="3273913"/>
            <a:ext cx="3162600" cy="15225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2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grpSp>
        <p:nvGrpSpPr>
          <p:cNvPr id="61" name="Google Shape;61;p8"/>
          <p:cNvGrpSpPr/>
          <p:nvPr/>
        </p:nvGrpSpPr>
        <p:grpSpPr>
          <a:xfrm rot="147583">
            <a:off x="3464463" y="4203802"/>
            <a:ext cx="1367781" cy="809544"/>
            <a:chOff x="3293925" y="2011925"/>
            <a:chExt cx="541025" cy="484350"/>
          </a:xfrm>
        </p:grpSpPr>
        <p:sp>
          <p:nvSpPr>
            <p:cNvPr id="62" name="Google Shape;62;p8"/>
            <p:cNvSpPr/>
            <p:nvPr/>
          </p:nvSpPr>
          <p:spPr>
            <a:xfrm>
              <a:off x="3743650" y="2103225"/>
              <a:ext cx="91300" cy="64275"/>
            </a:xfrm>
            <a:custGeom>
              <a:rect b="b" l="l" r="r" t="t"/>
              <a:pathLst>
                <a:path extrusionOk="0" h="2571" w="3652">
                  <a:moveTo>
                    <a:pt x="3240" y="1"/>
                  </a:moveTo>
                  <a:cubicBezTo>
                    <a:pt x="3188" y="1"/>
                    <a:pt x="3135" y="17"/>
                    <a:pt x="3083" y="54"/>
                  </a:cubicBezTo>
                  <a:cubicBezTo>
                    <a:pt x="2154" y="768"/>
                    <a:pt x="1154" y="1351"/>
                    <a:pt x="225" y="2066"/>
                  </a:cubicBezTo>
                  <a:cubicBezTo>
                    <a:pt x="0" y="2242"/>
                    <a:pt x="185" y="2570"/>
                    <a:pt x="416" y="2570"/>
                  </a:cubicBezTo>
                  <a:cubicBezTo>
                    <a:pt x="467" y="2570"/>
                    <a:pt x="519" y="2555"/>
                    <a:pt x="570" y="2518"/>
                  </a:cubicBezTo>
                  <a:cubicBezTo>
                    <a:pt x="1499" y="1804"/>
                    <a:pt x="2511" y="1221"/>
                    <a:pt x="3428" y="506"/>
                  </a:cubicBezTo>
                  <a:cubicBezTo>
                    <a:pt x="3652" y="321"/>
                    <a:pt x="3470" y="1"/>
                    <a:pt x="324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8"/>
            <p:cNvSpPr/>
            <p:nvPr/>
          </p:nvSpPr>
          <p:spPr>
            <a:xfrm>
              <a:off x="3699525" y="2028700"/>
              <a:ext cx="124975" cy="102900"/>
            </a:xfrm>
            <a:custGeom>
              <a:rect b="b" l="l" r="r" t="t"/>
              <a:pathLst>
                <a:path extrusionOk="0" h="4116" w="4999">
                  <a:moveTo>
                    <a:pt x="4592" y="1"/>
                  </a:moveTo>
                  <a:cubicBezTo>
                    <a:pt x="4539" y="1"/>
                    <a:pt x="4484" y="18"/>
                    <a:pt x="4431" y="58"/>
                  </a:cubicBezTo>
                  <a:cubicBezTo>
                    <a:pt x="3002" y="1225"/>
                    <a:pt x="1657" y="2475"/>
                    <a:pt x="228" y="3618"/>
                  </a:cubicBezTo>
                  <a:cubicBezTo>
                    <a:pt x="0" y="3799"/>
                    <a:pt x="174" y="4115"/>
                    <a:pt x="392" y="4115"/>
                  </a:cubicBezTo>
                  <a:cubicBezTo>
                    <a:pt x="448" y="4115"/>
                    <a:pt x="506" y="4095"/>
                    <a:pt x="561" y="4047"/>
                  </a:cubicBezTo>
                  <a:cubicBezTo>
                    <a:pt x="1990" y="2904"/>
                    <a:pt x="3347" y="1654"/>
                    <a:pt x="4776" y="511"/>
                  </a:cubicBezTo>
                  <a:cubicBezTo>
                    <a:pt x="4999" y="327"/>
                    <a:pt x="4820" y="1"/>
                    <a:pt x="45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8"/>
            <p:cNvSpPr/>
            <p:nvPr/>
          </p:nvSpPr>
          <p:spPr>
            <a:xfrm>
              <a:off x="3613625" y="2163150"/>
              <a:ext cx="70700" cy="82525"/>
            </a:xfrm>
            <a:custGeom>
              <a:rect b="b" l="l" r="r" t="t"/>
              <a:pathLst>
                <a:path extrusionOk="0" h="3301" w="2828">
                  <a:moveTo>
                    <a:pt x="2424" y="0"/>
                  </a:moveTo>
                  <a:cubicBezTo>
                    <a:pt x="2350" y="0"/>
                    <a:pt x="2274" y="29"/>
                    <a:pt x="2211" y="97"/>
                  </a:cubicBezTo>
                  <a:cubicBezTo>
                    <a:pt x="1461" y="967"/>
                    <a:pt x="937" y="2002"/>
                    <a:pt x="175" y="2872"/>
                  </a:cubicBezTo>
                  <a:cubicBezTo>
                    <a:pt x="1" y="3064"/>
                    <a:pt x="198" y="3301"/>
                    <a:pt x="399" y="3301"/>
                  </a:cubicBezTo>
                  <a:cubicBezTo>
                    <a:pt x="473" y="3301"/>
                    <a:pt x="547" y="3269"/>
                    <a:pt x="604" y="3193"/>
                  </a:cubicBezTo>
                  <a:cubicBezTo>
                    <a:pt x="1366" y="2336"/>
                    <a:pt x="1890" y="1288"/>
                    <a:pt x="2652" y="431"/>
                  </a:cubicBezTo>
                  <a:cubicBezTo>
                    <a:pt x="2828" y="229"/>
                    <a:pt x="2634" y="0"/>
                    <a:pt x="242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8"/>
            <p:cNvSpPr/>
            <p:nvPr/>
          </p:nvSpPr>
          <p:spPr>
            <a:xfrm>
              <a:off x="3656525" y="2239625"/>
              <a:ext cx="56700" cy="55200"/>
            </a:xfrm>
            <a:custGeom>
              <a:rect b="b" l="l" r="r" t="t"/>
              <a:pathLst>
                <a:path extrusionOk="0" h="2208" w="2268">
                  <a:moveTo>
                    <a:pt x="1886" y="1"/>
                  </a:moveTo>
                  <a:cubicBezTo>
                    <a:pt x="1812" y="1"/>
                    <a:pt x="1735" y="33"/>
                    <a:pt x="1674" y="110"/>
                  </a:cubicBezTo>
                  <a:cubicBezTo>
                    <a:pt x="1234" y="670"/>
                    <a:pt x="781" y="1241"/>
                    <a:pt x="222" y="1706"/>
                  </a:cubicBezTo>
                  <a:cubicBezTo>
                    <a:pt x="0" y="1879"/>
                    <a:pt x="176" y="2208"/>
                    <a:pt x="390" y="2208"/>
                  </a:cubicBezTo>
                  <a:cubicBezTo>
                    <a:pt x="440" y="2208"/>
                    <a:pt x="493" y="2190"/>
                    <a:pt x="543" y="2146"/>
                  </a:cubicBezTo>
                  <a:cubicBezTo>
                    <a:pt x="1150" y="1658"/>
                    <a:pt x="1627" y="1051"/>
                    <a:pt x="2103" y="432"/>
                  </a:cubicBezTo>
                  <a:cubicBezTo>
                    <a:pt x="2268" y="232"/>
                    <a:pt x="2085" y="1"/>
                    <a:pt x="18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p:nvPr/>
          </p:nvSpPr>
          <p:spPr>
            <a:xfrm>
              <a:off x="3594500" y="2349475"/>
              <a:ext cx="53525" cy="52475"/>
            </a:xfrm>
            <a:custGeom>
              <a:rect b="b" l="l" r="r" t="t"/>
              <a:pathLst>
                <a:path extrusionOk="0" h="2099" w="2141">
                  <a:moveTo>
                    <a:pt x="1747" y="0"/>
                  </a:moveTo>
                  <a:cubicBezTo>
                    <a:pt x="1694" y="0"/>
                    <a:pt x="1638" y="19"/>
                    <a:pt x="1583" y="62"/>
                  </a:cubicBezTo>
                  <a:cubicBezTo>
                    <a:pt x="1012" y="503"/>
                    <a:pt x="595" y="1086"/>
                    <a:pt x="167" y="1657"/>
                  </a:cubicBezTo>
                  <a:cubicBezTo>
                    <a:pt x="0" y="1859"/>
                    <a:pt x="200" y="2098"/>
                    <a:pt x="408" y="2098"/>
                  </a:cubicBezTo>
                  <a:cubicBezTo>
                    <a:pt x="483" y="2098"/>
                    <a:pt x="559" y="2067"/>
                    <a:pt x="619" y="1991"/>
                  </a:cubicBezTo>
                  <a:cubicBezTo>
                    <a:pt x="1012" y="1455"/>
                    <a:pt x="1405" y="919"/>
                    <a:pt x="1929" y="503"/>
                  </a:cubicBezTo>
                  <a:cubicBezTo>
                    <a:pt x="2140" y="329"/>
                    <a:pt x="1971" y="0"/>
                    <a:pt x="174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8"/>
            <p:cNvSpPr/>
            <p:nvPr/>
          </p:nvSpPr>
          <p:spPr>
            <a:xfrm>
              <a:off x="3566850" y="2332625"/>
              <a:ext cx="49950" cy="62075"/>
            </a:xfrm>
            <a:custGeom>
              <a:rect b="b" l="l" r="r" t="t"/>
              <a:pathLst>
                <a:path extrusionOk="0" h="2483" w="1998">
                  <a:moveTo>
                    <a:pt x="1613" y="1"/>
                  </a:moveTo>
                  <a:cubicBezTo>
                    <a:pt x="1539" y="1"/>
                    <a:pt x="1464" y="32"/>
                    <a:pt x="1404" y="105"/>
                  </a:cubicBezTo>
                  <a:cubicBezTo>
                    <a:pt x="915" y="748"/>
                    <a:pt x="451" y="1391"/>
                    <a:pt x="94" y="2117"/>
                  </a:cubicBezTo>
                  <a:cubicBezTo>
                    <a:pt x="0" y="2320"/>
                    <a:pt x="183" y="2482"/>
                    <a:pt x="357" y="2482"/>
                  </a:cubicBezTo>
                  <a:cubicBezTo>
                    <a:pt x="448" y="2482"/>
                    <a:pt x="537" y="2438"/>
                    <a:pt x="582" y="2331"/>
                  </a:cubicBezTo>
                  <a:cubicBezTo>
                    <a:pt x="927" y="1641"/>
                    <a:pt x="1380" y="1034"/>
                    <a:pt x="1832" y="438"/>
                  </a:cubicBezTo>
                  <a:cubicBezTo>
                    <a:pt x="1998" y="229"/>
                    <a:pt x="1813" y="1"/>
                    <a:pt x="161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8"/>
            <p:cNvSpPr/>
            <p:nvPr/>
          </p:nvSpPr>
          <p:spPr>
            <a:xfrm>
              <a:off x="3484300" y="2388000"/>
              <a:ext cx="28050" cy="108275"/>
            </a:xfrm>
            <a:custGeom>
              <a:rect b="b" l="l" r="r" t="t"/>
              <a:pathLst>
                <a:path extrusionOk="0" h="4331" w="1122">
                  <a:moveTo>
                    <a:pt x="623" y="1"/>
                  </a:moveTo>
                  <a:cubicBezTo>
                    <a:pt x="474" y="1"/>
                    <a:pt x="327" y="111"/>
                    <a:pt x="360" y="307"/>
                  </a:cubicBezTo>
                  <a:cubicBezTo>
                    <a:pt x="574" y="1557"/>
                    <a:pt x="181" y="2795"/>
                    <a:pt x="26" y="4022"/>
                  </a:cubicBezTo>
                  <a:cubicBezTo>
                    <a:pt x="0" y="4217"/>
                    <a:pt x="149" y="4331"/>
                    <a:pt x="297" y="4331"/>
                  </a:cubicBezTo>
                  <a:cubicBezTo>
                    <a:pt x="419" y="4331"/>
                    <a:pt x="541" y="4254"/>
                    <a:pt x="562" y="4081"/>
                  </a:cubicBezTo>
                  <a:cubicBezTo>
                    <a:pt x="741" y="2807"/>
                    <a:pt x="1122" y="1521"/>
                    <a:pt x="896" y="236"/>
                  </a:cubicBezTo>
                  <a:cubicBezTo>
                    <a:pt x="869" y="75"/>
                    <a:pt x="745" y="1"/>
                    <a:pt x="6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8"/>
            <p:cNvSpPr/>
            <p:nvPr/>
          </p:nvSpPr>
          <p:spPr>
            <a:xfrm>
              <a:off x="3419975" y="2303650"/>
              <a:ext cx="47250" cy="66000"/>
            </a:xfrm>
            <a:custGeom>
              <a:rect b="b" l="l" r="r" t="t"/>
              <a:pathLst>
                <a:path extrusionOk="0" h="2640" w="1890">
                  <a:moveTo>
                    <a:pt x="1535" y="1"/>
                  </a:moveTo>
                  <a:cubicBezTo>
                    <a:pt x="1438" y="1"/>
                    <a:pt x="1340" y="50"/>
                    <a:pt x="1290" y="169"/>
                  </a:cubicBezTo>
                  <a:cubicBezTo>
                    <a:pt x="956" y="871"/>
                    <a:pt x="611" y="1562"/>
                    <a:pt x="159" y="2193"/>
                  </a:cubicBezTo>
                  <a:cubicBezTo>
                    <a:pt x="1" y="2403"/>
                    <a:pt x="192" y="2640"/>
                    <a:pt x="389" y="2640"/>
                  </a:cubicBezTo>
                  <a:cubicBezTo>
                    <a:pt x="460" y="2640"/>
                    <a:pt x="531" y="2610"/>
                    <a:pt x="587" y="2538"/>
                  </a:cubicBezTo>
                  <a:cubicBezTo>
                    <a:pt x="1075" y="1859"/>
                    <a:pt x="1433" y="1121"/>
                    <a:pt x="1790" y="371"/>
                  </a:cubicBezTo>
                  <a:cubicBezTo>
                    <a:pt x="1890" y="164"/>
                    <a:pt x="1712" y="1"/>
                    <a:pt x="153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p:nvPr/>
          </p:nvSpPr>
          <p:spPr>
            <a:xfrm>
              <a:off x="3516525" y="2211800"/>
              <a:ext cx="60275" cy="65000"/>
            </a:xfrm>
            <a:custGeom>
              <a:rect b="b" l="l" r="r" t="t"/>
              <a:pathLst>
                <a:path extrusionOk="0" h="2600" w="2411">
                  <a:moveTo>
                    <a:pt x="2050" y="0"/>
                  </a:moveTo>
                  <a:cubicBezTo>
                    <a:pt x="2013" y="0"/>
                    <a:pt x="1971" y="10"/>
                    <a:pt x="1928" y="33"/>
                  </a:cubicBezTo>
                  <a:cubicBezTo>
                    <a:pt x="1071" y="461"/>
                    <a:pt x="595" y="1342"/>
                    <a:pt x="130" y="2140"/>
                  </a:cubicBezTo>
                  <a:cubicBezTo>
                    <a:pt x="0" y="2357"/>
                    <a:pt x="205" y="2599"/>
                    <a:pt x="395" y="2599"/>
                  </a:cubicBezTo>
                  <a:cubicBezTo>
                    <a:pt x="466" y="2599"/>
                    <a:pt x="534" y="2566"/>
                    <a:pt x="583" y="2485"/>
                  </a:cubicBezTo>
                  <a:cubicBezTo>
                    <a:pt x="976" y="1783"/>
                    <a:pt x="1392" y="926"/>
                    <a:pt x="2143" y="557"/>
                  </a:cubicBezTo>
                  <a:cubicBezTo>
                    <a:pt x="2411" y="412"/>
                    <a:pt x="2295" y="0"/>
                    <a:pt x="20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8"/>
            <p:cNvSpPr/>
            <p:nvPr/>
          </p:nvSpPr>
          <p:spPr>
            <a:xfrm>
              <a:off x="3339150" y="2416575"/>
              <a:ext cx="35225" cy="58050"/>
            </a:xfrm>
            <a:custGeom>
              <a:rect b="b" l="l" r="r" t="t"/>
              <a:pathLst>
                <a:path extrusionOk="0" h="2322" w="1409">
                  <a:moveTo>
                    <a:pt x="1061" y="0"/>
                  </a:moveTo>
                  <a:cubicBezTo>
                    <a:pt x="967" y="0"/>
                    <a:pt x="875" y="52"/>
                    <a:pt x="832" y="176"/>
                  </a:cubicBezTo>
                  <a:cubicBezTo>
                    <a:pt x="629" y="759"/>
                    <a:pt x="451" y="1355"/>
                    <a:pt x="129" y="1867"/>
                  </a:cubicBezTo>
                  <a:cubicBezTo>
                    <a:pt x="0" y="2082"/>
                    <a:pt x="188" y="2322"/>
                    <a:pt x="370" y="2322"/>
                  </a:cubicBezTo>
                  <a:cubicBezTo>
                    <a:pt x="439" y="2322"/>
                    <a:pt x="508" y="2286"/>
                    <a:pt x="558" y="2200"/>
                  </a:cubicBezTo>
                  <a:cubicBezTo>
                    <a:pt x="915" y="1629"/>
                    <a:pt x="1129" y="1009"/>
                    <a:pt x="1332" y="378"/>
                  </a:cubicBezTo>
                  <a:cubicBezTo>
                    <a:pt x="1408" y="165"/>
                    <a:pt x="1230" y="0"/>
                    <a:pt x="10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8"/>
            <p:cNvSpPr/>
            <p:nvPr/>
          </p:nvSpPr>
          <p:spPr>
            <a:xfrm>
              <a:off x="3293925" y="2363575"/>
              <a:ext cx="53150" cy="65100"/>
            </a:xfrm>
            <a:custGeom>
              <a:rect b="b" l="l" r="r" t="t"/>
              <a:pathLst>
                <a:path extrusionOk="0" h="2604" w="2126">
                  <a:moveTo>
                    <a:pt x="1725" y="0"/>
                  </a:moveTo>
                  <a:cubicBezTo>
                    <a:pt x="1674" y="0"/>
                    <a:pt x="1621" y="17"/>
                    <a:pt x="1569" y="58"/>
                  </a:cubicBezTo>
                  <a:cubicBezTo>
                    <a:pt x="831" y="641"/>
                    <a:pt x="176" y="1355"/>
                    <a:pt x="33" y="2308"/>
                  </a:cubicBezTo>
                  <a:cubicBezTo>
                    <a:pt x="1" y="2497"/>
                    <a:pt x="149" y="2603"/>
                    <a:pt x="301" y="2603"/>
                  </a:cubicBezTo>
                  <a:cubicBezTo>
                    <a:pt x="426" y="2603"/>
                    <a:pt x="554" y="2530"/>
                    <a:pt x="581" y="2367"/>
                  </a:cubicBezTo>
                  <a:cubicBezTo>
                    <a:pt x="712" y="1558"/>
                    <a:pt x="1307" y="963"/>
                    <a:pt x="1903" y="486"/>
                  </a:cubicBezTo>
                  <a:cubicBezTo>
                    <a:pt x="2125" y="322"/>
                    <a:pt x="1947" y="0"/>
                    <a:pt x="172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3368175" y="2276025"/>
              <a:ext cx="37450" cy="40725"/>
            </a:xfrm>
            <a:custGeom>
              <a:rect b="b" l="l" r="r" t="t"/>
              <a:pathLst>
                <a:path extrusionOk="0" h="1629" w="1498">
                  <a:moveTo>
                    <a:pt x="1140" y="1"/>
                  </a:moveTo>
                  <a:cubicBezTo>
                    <a:pt x="1042" y="1"/>
                    <a:pt x="943" y="46"/>
                    <a:pt x="885" y="154"/>
                  </a:cubicBezTo>
                  <a:cubicBezTo>
                    <a:pt x="707" y="524"/>
                    <a:pt x="385" y="845"/>
                    <a:pt x="147" y="1178"/>
                  </a:cubicBezTo>
                  <a:cubicBezTo>
                    <a:pt x="0" y="1394"/>
                    <a:pt x="191" y="1628"/>
                    <a:pt x="379" y="1628"/>
                  </a:cubicBezTo>
                  <a:cubicBezTo>
                    <a:pt x="451" y="1628"/>
                    <a:pt x="523" y="1594"/>
                    <a:pt x="576" y="1512"/>
                  </a:cubicBezTo>
                  <a:cubicBezTo>
                    <a:pt x="838" y="1119"/>
                    <a:pt x="1183" y="797"/>
                    <a:pt x="1397" y="369"/>
                  </a:cubicBezTo>
                  <a:cubicBezTo>
                    <a:pt x="1498" y="160"/>
                    <a:pt x="1321" y="1"/>
                    <a:pt x="114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a:off x="3490800" y="2168725"/>
              <a:ext cx="58950" cy="51525"/>
            </a:xfrm>
            <a:custGeom>
              <a:rect b="b" l="l" r="r" t="t"/>
              <a:pathLst>
                <a:path extrusionOk="0" h="2061" w="2358">
                  <a:moveTo>
                    <a:pt x="1988" y="0"/>
                  </a:moveTo>
                  <a:cubicBezTo>
                    <a:pt x="1952" y="0"/>
                    <a:pt x="1914" y="9"/>
                    <a:pt x="1874" y="29"/>
                  </a:cubicBezTo>
                  <a:cubicBezTo>
                    <a:pt x="1159" y="375"/>
                    <a:pt x="600" y="970"/>
                    <a:pt x="147" y="1625"/>
                  </a:cubicBezTo>
                  <a:cubicBezTo>
                    <a:pt x="0" y="1824"/>
                    <a:pt x="193" y="2061"/>
                    <a:pt x="382" y="2061"/>
                  </a:cubicBezTo>
                  <a:cubicBezTo>
                    <a:pt x="453" y="2061"/>
                    <a:pt x="524" y="2027"/>
                    <a:pt x="576" y="1946"/>
                  </a:cubicBezTo>
                  <a:cubicBezTo>
                    <a:pt x="969" y="1387"/>
                    <a:pt x="1457" y="851"/>
                    <a:pt x="2088" y="529"/>
                  </a:cubicBezTo>
                  <a:cubicBezTo>
                    <a:pt x="2358" y="405"/>
                    <a:pt x="2230" y="0"/>
                    <a:pt x="19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p:nvPr/>
          </p:nvSpPr>
          <p:spPr>
            <a:xfrm>
              <a:off x="3547975" y="2116525"/>
              <a:ext cx="83350" cy="62250"/>
            </a:xfrm>
            <a:custGeom>
              <a:rect b="b" l="l" r="r" t="t"/>
              <a:pathLst>
                <a:path extrusionOk="0" h="2490" w="3334">
                  <a:moveTo>
                    <a:pt x="2933" y="0"/>
                  </a:moveTo>
                  <a:cubicBezTo>
                    <a:pt x="2882" y="0"/>
                    <a:pt x="2829" y="17"/>
                    <a:pt x="2778" y="57"/>
                  </a:cubicBezTo>
                  <a:lnTo>
                    <a:pt x="1051" y="1415"/>
                  </a:lnTo>
                  <a:cubicBezTo>
                    <a:pt x="218" y="2072"/>
                    <a:pt x="0" y="2490"/>
                    <a:pt x="252" y="2490"/>
                  </a:cubicBezTo>
                  <a:cubicBezTo>
                    <a:pt x="425" y="2490"/>
                    <a:pt x="818" y="2294"/>
                    <a:pt x="1385" y="1843"/>
                  </a:cubicBezTo>
                  <a:lnTo>
                    <a:pt x="3111" y="498"/>
                  </a:lnTo>
                  <a:cubicBezTo>
                    <a:pt x="3334" y="324"/>
                    <a:pt x="3155" y="0"/>
                    <a:pt x="29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8"/>
            <p:cNvSpPr/>
            <p:nvPr/>
          </p:nvSpPr>
          <p:spPr>
            <a:xfrm>
              <a:off x="3668150" y="2011925"/>
              <a:ext cx="73650" cy="56575"/>
            </a:xfrm>
            <a:custGeom>
              <a:rect b="b" l="l" r="r" t="t"/>
              <a:pathLst>
                <a:path extrusionOk="0" h="2263" w="2946">
                  <a:moveTo>
                    <a:pt x="2551" y="1"/>
                  </a:moveTo>
                  <a:cubicBezTo>
                    <a:pt x="2498" y="1"/>
                    <a:pt x="2442" y="19"/>
                    <a:pt x="2388" y="62"/>
                  </a:cubicBezTo>
                  <a:lnTo>
                    <a:pt x="233" y="1765"/>
                  </a:lnTo>
                  <a:cubicBezTo>
                    <a:pt x="1" y="1939"/>
                    <a:pt x="185" y="2263"/>
                    <a:pt x="410" y="2263"/>
                  </a:cubicBezTo>
                  <a:cubicBezTo>
                    <a:pt x="461" y="2263"/>
                    <a:pt x="515" y="2246"/>
                    <a:pt x="566" y="2206"/>
                  </a:cubicBezTo>
                  <a:lnTo>
                    <a:pt x="2733" y="515"/>
                  </a:lnTo>
                  <a:cubicBezTo>
                    <a:pt x="2945" y="332"/>
                    <a:pt x="2775" y="1"/>
                    <a:pt x="25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7" name="Google Shape;77;p8"/>
          <p:cNvPicPr preferRelativeResize="0"/>
          <p:nvPr/>
        </p:nvPicPr>
        <p:blipFill>
          <a:blip r:embed="rId2">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8" name="Shape 78"/>
        <p:cNvGrpSpPr/>
        <p:nvPr/>
      </p:nvGrpSpPr>
      <p:grpSpPr>
        <a:xfrm>
          <a:off x="0" y="0"/>
          <a:ext cx="0" cy="0"/>
          <a:chOff x="0" y="0"/>
          <a:chExt cx="0" cy="0"/>
        </a:xfrm>
      </p:grpSpPr>
      <p:sp>
        <p:nvSpPr>
          <p:cNvPr id="79" name="Google Shape;79;p9"/>
          <p:cNvSpPr txBox="1"/>
          <p:nvPr>
            <p:ph type="title"/>
          </p:nvPr>
        </p:nvSpPr>
        <p:spPr>
          <a:xfrm>
            <a:off x="713225" y="1904441"/>
            <a:ext cx="3858900" cy="8415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solidFill>
                  <a:schemeClr val="accent1"/>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0" name="Google Shape;80;p9"/>
          <p:cNvSpPr txBox="1"/>
          <p:nvPr>
            <p:ph idx="1" type="subTitle"/>
          </p:nvPr>
        </p:nvSpPr>
        <p:spPr>
          <a:xfrm>
            <a:off x="713225" y="2992895"/>
            <a:ext cx="3858900" cy="795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1" name="Google Shape;81;p9"/>
          <p:cNvSpPr/>
          <p:nvPr/>
        </p:nvSpPr>
        <p:spPr>
          <a:xfrm>
            <a:off x="8820575" y="-56775"/>
            <a:ext cx="369000" cy="5261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9"/>
          <p:cNvSpPr txBox="1"/>
          <p:nvPr>
            <p:ph idx="2" type="subTitle"/>
          </p:nvPr>
        </p:nvSpPr>
        <p:spPr>
          <a:xfrm>
            <a:off x="713225" y="3928968"/>
            <a:ext cx="3858900" cy="4755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lt2"/>
              </a:buClr>
              <a:buSzPts val="1800"/>
              <a:buNone/>
              <a:defRPr b="1">
                <a:solidFill>
                  <a:schemeClr val="lt2"/>
                </a:solidFill>
              </a:defRPr>
            </a:lvl1pPr>
            <a:lvl2pPr lvl="1" rtl="0" algn="ctr">
              <a:lnSpc>
                <a:spcPct val="100000"/>
              </a:lnSpc>
              <a:spcBef>
                <a:spcPts val="0"/>
              </a:spcBef>
              <a:spcAft>
                <a:spcPts val="0"/>
              </a:spcAft>
              <a:buClr>
                <a:schemeClr val="lt2"/>
              </a:buClr>
              <a:buSzPts val="1800"/>
              <a:buNone/>
              <a:defRPr>
                <a:solidFill>
                  <a:schemeClr val="lt2"/>
                </a:solidFill>
              </a:defRPr>
            </a:lvl2pPr>
            <a:lvl3pPr lvl="2" rtl="0" algn="ctr">
              <a:lnSpc>
                <a:spcPct val="100000"/>
              </a:lnSpc>
              <a:spcBef>
                <a:spcPts val="0"/>
              </a:spcBef>
              <a:spcAft>
                <a:spcPts val="0"/>
              </a:spcAft>
              <a:buClr>
                <a:schemeClr val="lt2"/>
              </a:buClr>
              <a:buSzPts val="1800"/>
              <a:buNone/>
              <a:defRPr>
                <a:solidFill>
                  <a:schemeClr val="lt2"/>
                </a:solidFill>
              </a:defRPr>
            </a:lvl3pPr>
            <a:lvl4pPr lvl="3" rtl="0" algn="ctr">
              <a:lnSpc>
                <a:spcPct val="100000"/>
              </a:lnSpc>
              <a:spcBef>
                <a:spcPts val="0"/>
              </a:spcBef>
              <a:spcAft>
                <a:spcPts val="0"/>
              </a:spcAft>
              <a:buClr>
                <a:schemeClr val="lt2"/>
              </a:buClr>
              <a:buSzPts val="1800"/>
              <a:buNone/>
              <a:defRPr>
                <a:solidFill>
                  <a:schemeClr val="lt2"/>
                </a:solidFill>
              </a:defRPr>
            </a:lvl4pPr>
            <a:lvl5pPr lvl="4" rtl="0" algn="ctr">
              <a:lnSpc>
                <a:spcPct val="100000"/>
              </a:lnSpc>
              <a:spcBef>
                <a:spcPts val="0"/>
              </a:spcBef>
              <a:spcAft>
                <a:spcPts val="0"/>
              </a:spcAft>
              <a:buClr>
                <a:schemeClr val="lt2"/>
              </a:buClr>
              <a:buSzPts val="1800"/>
              <a:buNone/>
              <a:defRPr>
                <a:solidFill>
                  <a:schemeClr val="lt2"/>
                </a:solidFill>
              </a:defRPr>
            </a:lvl5pPr>
            <a:lvl6pPr lvl="5" rtl="0" algn="ctr">
              <a:lnSpc>
                <a:spcPct val="100000"/>
              </a:lnSpc>
              <a:spcBef>
                <a:spcPts val="0"/>
              </a:spcBef>
              <a:spcAft>
                <a:spcPts val="0"/>
              </a:spcAft>
              <a:buClr>
                <a:schemeClr val="lt2"/>
              </a:buClr>
              <a:buSzPts val="1800"/>
              <a:buNone/>
              <a:defRPr>
                <a:solidFill>
                  <a:schemeClr val="lt2"/>
                </a:solidFill>
              </a:defRPr>
            </a:lvl6pPr>
            <a:lvl7pPr lvl="6" rtl="0" algn="ctr">
              <a:lnSpc>
                <a:spcPct val="100000"/>
              </a:lnSpc>
              <a:spcBef>
                <a:spcPts val="0"/>
              </a:spcBef>
              <a:spcAft>
                <a:spcPts val="0"/>
              </a:spcAft>
              <a:buClr>
                <a:schemeClr val="lt2"/>
              </a:buClr>
              <a:buSzPts val="1800"/>
              <a:buNone/>
              <a:defRPr>
                <a:solidFill>
                  <a:schemeClr val="lt2"/>
                </a:solidFill>
              </a:defRPr>
            </a:lvl7pPr>
            <a:lvl8pPr lvl="7" rtl="0" algn="ctr">
              <a:lnSpc>
                <a:spcPct val="100000"/>
              </a:lnSpc>
              <a:spcBef>
                <a:spcPts val="0"/>
              </a:spcBef>
              <a:spcAft>
                <a:spcPts val="0"/>
              </a:spcAft>
              <a:buClr>
                <a:schemeClr val="lt2"/>
              </a:buClr>
              <a:buSzPts val="1800"/>
              <a:buNone/>
              <a:defRPr>
                <a:solidFill>
                  <a:schemeClr val="lt2"/>
                </a:solidFill>
              </a:defRPr>
            </a:lvl8pPr>
            <a:lvl9pPr lvl="8" rtl="0" algn="ctr">
              <a:lnSpc>
                <a:spcPct val="100000"/>
              </a:lnSpc>
              <a:spcBef>
                <a:spcPts val="0"/>
              </a:spcBef>
              <a:spcAft>
                <a:spcPts val="0"/>
              </a:spcAft>
              <a:buClr>
                <a:schemeClr val="lt2"/>
              </a:buClr>
              <a:buSzPts val="1800"/>
              <a:buNone/>
              <a:defRPr>
                <a:solidFill>
                  <a:schemeClr val="lt2"/>
                </a:solidFill>
              </a:defRPr>
            </a:lvl9pPr>
          </a:lstStyle>
          <a:p/>
        </p:txBody>
      </p:sp>
      <p:sp>
        <p:nvSpPr>
          <p:cNvPr id="83" name="Google Shape;83;p9"/>
          <p:cNvSpPr/>
          <p:nvPr/>
        </p:nvSpPr>
        <p:spPr>
          <a:xfrm rot="10800000">
            <a:off x="2335775" y="-385825"/>
            <a:ext cx="7102800" cy="29634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9"/>
          <p:cNvSpPr/>
          <p:nvPr/>
        </p:nvSpPr>
        <p:spPr>
          <a:xfrm rot="10800000">
            <a:off x="4861150" y="-640725"/>
            <a:ext cx="4606800" cy="3326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9"/>
          <p:cNvSpPr/>
          <p:nvPr/>
        </p:nvSpPr>
        <p:spPr>
          <a:xfrm rot="-5400000">
            <a:off x="6158775" y="2077450"/>
            <a:ext cx="3309600" cy="29634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9"/>
          <p:cNvPicPr preferRelativeResize="0"/>
          <p:nvPr/>
        </p:nvPicPr>
        <p:blipFill rotWithShape="1">
          <a:blip r:embed="rId2">
            <a:alphaModFix/>
          </a:blip>
          <a:srcRect b="66089" l="58138" r="13446" t="17041"/>
          <a:stretch/>
        </p:blipFill>
        <p:spPr>
          <a:xfrm flipH="1" rot="10800000">
            <a:off x="5240002" y="970280"/>
            <a:ext cx="4776247" cy="2900972"/>
          </a:xfrm>
          <a:prstGeom prst="rect">
            <a:avLst/>
          </a:prstGeom>
          <a:noFill/>
          <a:ln>
            <a:noFill/>
          </a:ln>
        </p:spPr>
      </p:pic>
      <p:pic>
        <p:nvPicPr>
          <p:cNvPr id="87" name="Google Shape;87;p9"/>
          <p:cNvPicPr preferRelativeResize="0"/>
          <p:nvPr/>
        </p:nvPicPr>
        <p:blipFill rotWithShape="1">
          <a:blip r:embed="rId3">
            <a:alphaModFix amt="50000"/>
          </a:blip>
          <a:srcRect b="69003" l="29526" r="50114" t="19301"/>
          <a:stretch/>
        </p:blipFill>
        <p:spPr>
          <a:xfrm>
            <a:off x="6822400" y="274025"/>
            <a:ext cx="2193600" cy="1764105"/>
          </a:xfrm>
          <a:prstGeom prst="rect">
            <a:avLst/>
          </a:prstGeom>
          <a:noFill/>
          <a:ln>
            <a:noFill/>
          </a:ln>
        </p:spPr>
      </p:pic>
      <p:pic>
        <p:nvPicPr>
          <p:cNvPr id="88" name="Google Shape;88;p9"/>
          <p:cNvPicPr preferRelativeResize="0"/>
          <p:nvPr/>
        </p:nvPicPr>
        <p:blipFill>
          <a:blip r:embed="rId4">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9" name="Shape 89"/>
        <p:cNvGrpSpPr/>
        <p:nvPr/>
      </p:nvGrpSpPr>
      <p:grpSpPr>
        <a:xfrm>
          <a:off x="0" y="0"/>
          <a:ext cx="0" cy="0"/>
          <a:chOff x="0" y="0"/>
          <a:chExt cx="0" cy="0"/>
        </a:xfrm>
      </p:grpSpPr>
      <p:sp>
        <p:nvSpPr>
          <p:cNvPr id="90" name="Google Shape;90;p10"/>
          <p:cNvSpPr txBox="1"/>
          <p:nvPr>
            <p:ph idx="1" type="body"/>
          </p:nvPr>
        </p:nvSpPr>
        <p:spPr>
          <a:xfrm>
            <a:off x="779475" y="2858375"/>
            <a:ext cx="4098300" cy="775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solidFill>
                  <a:schemeClr val="accent1"/>
                </a:solidFill>
              </a:defRPr>
            </a:lvl1pPr>
          </a:lstStyle>
          <a:p/>
        </p:txBody>
      </p:sp>
      <p:sp>
        <p:nvSpPr>
          <p:cNvPr id="91" name="Google Shape;91;p10"/>
          <p:cNvSpPr txBox="1"/>
          <p:nvPr>
            <p:ph type="title"/>
          </p:nvPr>
        </p:nvSpPr>
        <p:spPr>
          <a:xfrm>
            <a:off x="779475" y="1140225"/>
            <a:ext cx="3854700" cy="15762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p:txBody>
      </p:sp>
      <p:sp>
        <p:nvSpPr>
          <p:cNvPr id="92" name="Google Shape;92;p10"/>
          <p:cNvSpPr/>
          <p:nvPr/>
        </p:nvSpPr>
        <p:spPr>
          <a:xfrm rot="-4474782">
            <a:off x="3655356" y="173355"/>
            <a:ext cx="266365" cy="281067"/>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0"/>
          <p:cNvSpPr/>
          <p:nvPr/>
        </p:nvSpPr>
        <p:spPr>
          <a:xfrm rot="-4474753">
            <a:off x="3995591" y="331670"/>
            <a:ext cx="180749" cy="19072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0"/>
          <p:cNvSpPr/>
          <p:nvPr/>
        </p:nvSpPr>
        <p:spPr>
          <a:xfrm flipH="1" rot="5400000">
            <a:off x="-1182450" y="3086325"/>
            <a:ext cx="2939700" cy="28263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0"/>
          <p:cNvPicPr preferRelativeResize="0"/>
          <p:nvPr/>
        </p:nvPicPr>
        <p:blipFill rotWithShape="1">
          <a:blip r:embed="rId2">
            <a:alphaModFix/>
          </a:blip>
          <a:srcRect b="28622" l="73125" r="6317" t="60862"/>
          <a:stretch/>
        </p:blipFill>
        <p:spPr>
          <a:xfrm flipH="1" rot="10800000">
            <a:off x="0" y="3984776"/>
            <a:ext cx="1225103" cy="1029399"/>
          </a:xfrm>
          <a:prstGeom prst="rect">
            <a:avLst/>
          </a:prstGeom>
          <a:noFill/>
          <a:ln>
            <a:noFill/>
          </a:ln>
        </p:spPr>
      </p:pic>
      <p:pic>
        <p:nvPicPr>
          <p:cNvPr id="96" name="Google Shape;96;p10"/>
          <p:cNvPicPr preferRelativeResize="0"/>
          <p:nvPr/>
        </p:nvPicPr>
        <p:blipFill>
          <a:blip r:embed="rId3">
            <a:alphaModFix/>
          </a:blip>
          <a:stretch>
            <a:fillRect/>
          </a:stretch>
        </p:blipFill>
        <p:spPr>
          <a:xfrm>
            <a:off x="8506948" y="4513450"/>
            <a:ext cx="560700" cy="560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1750" y="363875"/>
            <a:ext cx="78090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1pPr>
            <a:lvl2pPr lvl="1">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2pPr>
            <a:lvl3pPr lvl="2">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3pPr>
            <a:lvl4pPr lvl="3">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4pPr>
            <a:lvl5pPr lvl="4">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5pPr>
            <a:lvl6pPr lvl="5">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6pPr>
            <a:lvl7pPr lvl="6">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7pPr>
            <a:lvl8pPr lvl="7">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8pPr>
            <a:lvl9pPr lvl="8">
              <a:spcBef>
                <a:spcPts val="0"/>
              </a:spcBef>
              <a:spcAft>
                <a:spcPts val="0"/>
              </a:spcAft>
              <a:buClr>
                <a:schemeClr val="dk2"/>
              </a:buClr>
              <a:buSzPts val="3100"/>
              <a:buFont typeface="Calistoga"/>
              <a:buNone/>
              <a:defRPr sz="3100">
                <a:solidFill>
                  <a:schemeClr val="dk2"/>
                </a:solidFill>
                <a:latin typeface="Calistoga"/>
                <a:ea typeface="Calistoga"/>
                <a:cs typeface="Calistoga"/>
                <a:sym typeface="Calistoga"/>
              </a:defRPr>
            </a:lvl9pPr>
          </a:lstStyle>
          <a:p/>
        </p:txBody>
      </p:sp>
      <p:sp>
        <p:nvSpPr>
          <p:cNvPr id="7" name="Google Shape;7;p1"/>
          <p:cNvSpPr txBox="1"/>
          <p:nvPr>
            <p:ph idx="1" type="body"/>
          </p:nvPr>
        </p:nvSpPr>
        <p:spPr>
          <a:xfrm>
            <a:off x="621750" y="1152475"/>
            <a:ext cx="82107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1pPr>
            <a:lvl2pPr indent="-342900" lvl="1" marL="914400">
              <a:lnSpc>
                <a:spcPct val="115000"/>
              </a:lnSpc>
              <a:spcBef>
                <a:spcPts val="160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2pPr>
            <a:lvl3pPr indent="-342900" lvl="2" marL="1371600">
              <a:lnSpc>
                <a:spcPct val="115000"/>
              </a:lnSpc>
              <a:spcBef>
                <a:spcPts val="160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3pPr>
            <a:lvl4pPr indent="-342900" lvl="3" marL="1828800">
              <a:lnSpc>
                <a:spcPct val="115000"/>
              </a:lnSpc>
              <a:spcBef>
                <a:spcPts val="160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4pPr>
            <a:lvl5pPr indent="-342900" lvl="4" marL="2286000">
              <a:lnSpc>
                <a:spcPct val="115000"/>
              </a:lnSpc>
              <a:spcBef>
                <a:spcPts val="160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5pPr>
            <a:lvl6pPr indent="-342900" lvl="5" marL="2743200">
              <a:lnSpc>
                <a:spcPct val="115000"/>
              </a:lnSpc>
              <a:spcBef>
                <a:spcPts val="160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6pPr>
            <a:lvl7pPr indent="-342900" lvl="6" marL="3200400">
              <a:lnSpc>
                <a:spcPct val="115000"/>
              </a:lnSpc>
              <a:spcBef>
                <a:spcPts val="160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7pPr>
            <a:lvl8pPr indent="-342900" lvl="7" marL="3657600">
              <a:lnSpc>
                <a:spcPct val="115000"/>
              </a:lnSpc>
              <a:spcBef>
                <a:spcPts val="1600"/>
              </a:spcBef>
              <a:spcAft>
                <a:spcPts val="0"/>
              </a:spcAft>
              <a:buClr>
                <a:schemeClr val="dk2"/>
              </a:buClr>
              <a:buSzPts val="1800"/>
              <a:buFont typeface="Varela Round"/>
              <a:buChar char="○"/>
              <a:defRPr sz="1800">
                <a:solidFill>
                  <a:schemeClr val="dk2"/>
                </a:solidFill>
                <a:latin typeface="Varela Round"/>
                <a:ea typeface="Varela Round"/>
                <a:cs typeface="Varela Round"/>
                <a:sym typeface="Varela Round"/>
              </a:defRPr>
            </a:lvl8pPr>
            <a:lvl9pPr indent="-342900" lvl="8" marL="4114800">
              <a:lnSpc>
                <a:spcPct val="115000"/>
              </a:lnSpc>
              <a:spcBef>
                <a:spcPts val="1600"/>
              </a:spcBef>
              <a:spcAft>
                <a:spcPts val="1600"/>
              </a:spcAft>
              <a:buClr>
                <a:schemeClr val="dk2"/>
              </a:buClr>
              <a:buSzPts val="1800"/>
              <a:buFont typeface="Varela Round"/>
              <a:buChar char="■"/>
              <a:defRPr sz="1800">
                <a:solidFill>
                  <a:schemeClr val="dk2"/>
                </a:solidFill>
                <a:latin typeface="Varela Round"/>
                <a:ea typeface="Varela Round"/>
                <a:cs typeface="Varela Round"/>
                <a:sym typeface="Varela Roun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24.png"/><Relationship Id="rId9" Type="http://schemas.openxmlformats.org/officeDocument/2006/relationships/image" Target="../media/image13.png"/><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image" Target="../media/image1.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29.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6.jpg"/><Relationship Id="rId4" Type="http://schemas.openxmlformats.org/officeDocument/2006/relationships/image" Target="../media/image29.png"/><Relationship Id="rId9" Type="http://schemas.openxmlformats.org/officeDocument/2006/relationships/image" Target="../media/image22.png"/><Relationship Id="rId5" Type="http://schemas.openxmlformats.org/officeDocument/2006/relationships/image" Target="../media/image1.png"/><Relationship Id="rId6" Type="http://schemas.openxmlformats.org/officeDocument/2006/relationships/image" Target="../media/image18.png"/><Relationship Id="rId7" Type="http://schemas.openxmlformats.org/officeDocument/2006/relationships/image" Target="../media/image17.png"/><Relationship Id="rId8"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2.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hyperlink" Target="http://www.youtube.com/watch?v=FUrKLJ-enRM" TargetMode="Externa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image" Target="../media/image11.jpg"/><Relationship Id="rId4" Type="http://schemas.openxmlformats.org/officeDocument/2006/relationships/image" Target="../media/image2.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31"/>
          <p:cNvPicPr preferRelativeResize="0"/>
          <p:nvPr/>
        </p:nvPicPr>
        <p:blipFill rotWithShape="1">
          <a:blip r:embed="rId3">
            <a:alphaModFix/>
          </a:blip>
          <a:srcRect b="0" l="0" r="0" t="10618"/>
          <a:stretch/>
        </p:blipFill>
        <p:spPr>
          <a:xfrm>
            <a:off x="-22375" y="-266976"/>
            <a:ext cx="9144000" cy="5448570"/>
          </a:xfrm>
          <a:prstGeom prst="rect">
            <a:avLst/>
          </a:prstGeom>
          <a:noFill/>
          <a:ln>
            <a:noFill/>
          </a:ln>
        </p:spPr>
      </p:pic>
      <p:pic>
        <p:nvPicPr>
          <p:cNvPr id="330" name="Google Shape;330;p31"/>
          <p:cNvPicPr preferRelativeResize="0"/>
          <p:nvPr/>
        </p:nvPicPr>
        <p:blipFill>
          <a:blip r:embed="rId4">
            <a:alphaModFix/>
          </a:blip>
          <a:stretch>
            <a:fillRect/>
          </a:stretch>
        </p:blipFill>
        <p:spPr>
          <a:xfrm rot="653206">
            <a:off x="-335122" y="1023223"/>
            <a:ext cx="3663215" cy="3330196"/>
          </a:xfrm>
          <a:prstGeom prst="rect">
            <a:avLst/>
          </a:prstGeom>
          <a:noFill/>
          <a:ln>
            <a:noFill/>
          </a:ln>
        </p:spPr>
      </p:pic>
      <p:sp>
        <p:nvSpPr>
          <p:cNvPr id="331" name="Google Shape;331;p31"/>
          <p:cNvSpPr txBox="1"/>
          <p:nvPr>
            <p:ph idx="1" type="subTitle"/>
          </p:nvPr>
        </p:nvSpPr>
        <p:spPr>
          <a:xfrm>
            <a:off x="713238" y="3259025"/>
            <a:ext cx="7717500" cy="56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Comfortaa"/>
                <a:ea typeface="Comfortaa"/>
                <a:cs typeface="Comfortaa"/>
                <a:sym typeface="Comfortaa"/>
              </a:rPr>
              <a:t>What is Yom Kippur?</a:t>
            </a:r>
            <a:br>
              <a:rPr b="1" lang="en" sz="1800">
                <a:solidFill>
                  <a:schemeClr val="dk1"/>
                </a:solidFill>
                <a:latin typeface="Comfortaa"/>
                <a:ea typeface="Comfortaa"/>
                <a:cs typeface="Comfortaa"/>
                <a:sym typeface="Comfortaa"/>
              </a:rPr>
            </a:br>
            <a:r>
              <a:rPr b="1" lang="en" sz="1800">
                <a:solidFill>
                  <a:schemeClr val="dk1"/>
                </a:solidFill>
                <a:latin typeface="Comfortaa"/>
                <a:ea typeface="Comfortaa"/>
                <a:cs typeface="Comfortaa"/>
                <a:sym typeface="Comfortaa"/>
              </a:rPr>
              <a:t>How do we do Teshuva?</a:t>
            </a:r>
            <a:endParaRPr b="1" sz="1800">
              <a:solidFill>
                <a:schemeClr val="dk1"/>
              </a:solidFill>
              <a:latin typeface="Comfortaa"/>
              <a:ea typeface="Comfortaa"/>
              <a:cs typeface="Comfortaa"/>
              <a:sym typeface="Comfortaa"/>
            </a:endParaRPr>
          </a:p>
          <a:p>
            <a:pPr indent="0" lvl="0" marL="0" rtl="0" algn="ctr">
              <a:spcBef>
                <a:spcPts val="0"/>
              </a:spcBef>
              <a:spcAft>
                <a:spcPts val="0"/>
              </a:spcAft>
              <a:buNone/>
            </a:pPr>
            <a:r>
              <a:rPr b="1" lang="en" sz="1800">
                <a:solidFill>
                  <a:schemeClr val="dk1"/>
                </a:solidFill>
                <a:latin typeface="Comfortaa"/>
                <a:ea typeface="Comfortaa"/>
                <a:cs typeface="Comfortaa"/>
                <a:sym typeface="Comfortaa"/>
              </a:rPr>
              <a:t>How do we observe Yom Kippur?</a:t>
            </a:r>
            <a:endParaRPr b="1" sz="1800">
              <a:solidFill>
                <a:schemeClr val="dk1"/>
              </a:solidFill>
              <a:latin typeface="Comfortaa"/>
              <a:ea typeface="Comfortaa"/>
              <a:cs typeface="Comfortaa"/>
              <a:sym typeface="Comfortaa"/>
            </a:endParaRPr>
          </a:p>
        </p:txBody>
      </p:sp>
      <p:grpSp>
        <p:nvGrpSpPr>
          <p:cNvPr id="332" name="Google Shape;332;p31"/>
          <p:cNvGrpSpPr/>
          <p:nvPr/>
        </p:nvGrpSpPr>
        <p:grpSpPr>
          <a:xfrm>
            <a:off x="4342066" y="3013557"/>
            <a:ext cx="489012" cy="180367"/>
            <a:chOff x="4342066" y="2937357"/>
            <a:chExt cx="489012" cy="180367"/>
          </a:xfrm>
        </p:grpSpPr>
        <p:sp>
          <p:nvSpPr>
            <p:cNvPr id="333" name="Google Shape;333;p31"/>
            <p:cNvSpPr/>
            <p:nvPr/>
          </p:nvSpPr>
          <p:spPr>
            <a:xfrm>
              <a:off x="4706627" y="2962166"/>
              <a:ext cx="124450" cy="130750"/>
            </a:xfrm>
            <a:custGeom>
              <a:rect b="b" l="l" r="r" t="t"/>
              <a:pathLst>
                <a:path extrusionOk="0" h="5230" w="4978">
                  <a:moveTo>
                    <a:pt x="2640" y="1"/>
                  </a:moveTo>
                  <a:cubicBezTo>
                    <a:pt x="1482" y="1"/>
                    <a:pt x="324" y="1373"/>
                    <a:pt x="72" y="2402"/>
                  </a:cubicBezTo>
                  <a:cubicBezTo>
                    <a:pt x="24" y="2581"/>
                    <a:pt x="0" y="2759"/>
                    <a:pt x="24" y="2938"/>
                  </a:cubicBezTo>
                  <a:cubicBezTo>
                    <a:pt x="96" y="3712"/>
                    <a:pt x="703" y="4403"/>
                    <a:pt x="1286" y="4855"/>
                  </a:cubicBezTo>
                  <a:cubicBezTo>
                    <a:pt x="1605" y="5117"/>
                    <a:pt x="1962" y="5230"/>
                    <a:pt x="2319" y="5230"/>
                  </a:cubicBezTo>
                  <a:cubicBezTo>
                    <a:pt x="3085" y="5230"/>
                    <a:pt x="3853" y="4711"/>
                    <a:pt x="4251" y="4022"/>
                  </a:cubicBezTo>
                  <a:cubicBezTo>
                    <a:pt x="4977" y="2771"/>
                    <a:pt x="4572" y="390"/>
                    <a:pt x="2941" y="33"/>
                  </a:cubicBezTo>
                  <a:cubicBezTo>
                    <a:pt x="2841" y="11"/>
                    <a:pt x="2740" y="1"/>
                    <a:pt x="26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1"/>
            <p:cNvSpPr/>
            <p:nvPr/>
          </p:nvSpPr>
          <p:spPr>
            <a:xfrm rot="7049100">
              <a:off x="4528707" y="2962164"/>
              <a:ext cx="124446" cy="130745"/>
            </a:xfrm>
            <a:custGeom>
              <a:rect b="b" l="l" r="r" t="t"/>
              <a:pathLst>
                <a:path extrusionOk="0" h="5230" w="4978">
                  <a:moveTo>
                    <a:pt x="2640" y="1"/>
                  </a:moveTo>
                  <a:cubicBezTo>
                    <a:pt x="1482" y="1"/>
                    <a:pt x="324" y="1373"/>
                    <a:pt x="72" y="2402"/>
                  </a:cubicBezTo>
                  <a:cubicBezTo>
                    <a:pt x="24" y="2581"/>
                    <a:pt x="0" y="2759"/>
                    <a:pt x="24" y="2938"/>
                  </a:cubicBezTo>
                  <a:cubicBezTo>
                    <a:pt x="96" y="3712"/>
                    <a:pt x="703" y="4403"/>
                    <a:pt x="1286" y="4855"/>
                  </a:cubicBezTo>
                  <a:cubicBezTo>
                    <a:pt x="1605" y="5117"/>
                    <a:pt x="1962" y="5230"/>
                    <a:pt x="2319" y="5230"/>
                  </a:cubicBezTo>
                  <a:cubicBezTo>
                    <a:pt x="3085" y="5230"/>
                    <a:pt x="3853" y="4711"/>
                    <a:pt x="4251" y="4022"/>
                  </a:cubicBezTo>
                  <a:cubicBezTo>
                    <a:pt x="4977" y="2771"/>
                    <a:pt x="4572" y="390"/>
                    <a:pt x="2941" y="33"/>
                  </a:cubicBezTo>
                  <a:cubicBezTo>
                    <a:pt x="2841" y="11"/>
                    <a:pt x="2740" y="1"/>
                    <a:pt x="26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1"/>
            <p:cNvSpPr/>
            <p:nvPr/>
          </p:nvSpPr>
          <p:spPr>
            <a:xfrm rot="-2479855">
              <a:off x="4369740" y="2962166"/>
              <a:ext cx="124449" cy="130749"/>
            </a:xfrm>
            <a:custGeom>
              <a:rect b="b" l="l" r="r" t="t"/>
              <a:pathLst>
                <a:path extrusionOk="0" h="5230" w="4978">
                  <a:moveTo>
                    <a:pt x="2640" y="1"/>
                  </a:moveTo>
                  <a:cubicBezTo>
                    <a:pt x="1482" y="1"/>
                    <a:pt x="324" y="1373"/>
                    <a:pt x="72" y="2402"/>
                  </a:cubicBezTo>
                  <a:cubicBezTo>
                    <a:pt x="24" y="2581"/>
                    <a:pt x="0" y="2759"/>
                    <a:pt x="24" y="2938"/>
                  </a:cubicBezTo>
                  <a:cubicBezTo>
                    <a:pt x="96" y="3712"/>
                    <a:pt x="703" y="4403"/>
                    <a:pt x="1286" y="4855"/>
                  </a:cubicBezTo>
                  <a:cubicBezTo>
                    <a:pt x="1605" y="5117"/>
                    <a:pt x="1962" y="5230"/>
                    <a:pt x="2319" y="5230"/>
                  </a:cubicBezTo>
                  <a:cubicBezTo>
                    <a:pt x="3085" y="5230"/>
                    <a:pt x="3853" y="4711"/>
                    <a:pt x="4251" y="4022"/>
                  </a:cubicBezTo>
                  <a:cubicBezTo>
                    <a:pt x="4977" y="2771"/>
                    <a:pt x="4572" y="390"/>
                    <a:pt x="2941" y="33"/>
                  </a:cubicBezTo>
                  <a:cubicBezTo>
                    <a:pt x="2841" y="11"/>
                    <a:pt x="2740" y="1"/>
                    <a:pt x="264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6" name="Google Shape;336;p31"/>
          <p:cNvPicPr preferRelativeResize="0"/>
          <p:nvPr/>
        </p:nvPicPr>
        <p:blipFill rotWithShape="1">
          <a:blip r:embed="rId5">
            <a:alphaModFix/>
          </a:blip>
          <a:srcRect b="86875" l="57400" r="2051" t="0"/>
          <a:stretch/>
        </p:blipFill>
        <p:spPr>
          <a:xfrm flipH="1" rot="10800000">
            <a:off x="-902331" y="3643775"/>
            <a:ext cx="2930400" cy="1558200"/>
          </a:xfrm>
          <a:prstGeom prst="rect">
            <a:avLst/>
          </a:prstGeom>
          <a:noFill/>
          <a:ln>
            <a:noFill/>
          </a:ln>
        </p:spPr>
      </p:pic>
      <p:pic>
        <p:nvPicPr>
          <p:cNvPr id="337" name="Google Shape;337;p31"/>
          <p:cNvPicPr preferRelativeResize="0"/>
          <p:nvPr/>
        </p:nvPicPr>
        <p:blipFill rotWithShape="1">
          <a:blip r:embed="rId6">
            <a:alphaModFix/>
          </a:blip>
          <a:srcRect b="19235" l="22358" r="44296" t="69863"/>
          <a:stretch/>
        </p:blipFill>
        <p:spPr>
          <a:xfrm flipH="1">
            <a:off x="137222" y="3724250"/>
            <a:ext cx="2325428" cy="1249920"/>
          </a:xfrm>
          <a:prstGeom prst="rect">
            <a:avLst/>
          </a:prstGeom>
          <a:noFill/>
          <a:ln>
            <a:noFill/>
          </a:ln>
        </p:spPr>
      </p:pic>
      <p:pic>
        <p:nvPicPr>
          <p:cNvPr id="338" name="Google Shape;338;p31"/>
          <p:cNvPicPr preferRelativeResize="0"/>
          <p:nvPr/>
        </p:nvPicPr>
        <p:blipFill rotWithShape="1">
          <a:blip r:embed="rId5">
            <a:alphaModFix/>
          </a:blip>
          <a:srcRect b="86884" l="26631" r="47338" t="0"/>
          <a:stretch/>
        </p:blipFill>
        <p:spPr>
          <a:xfrm>
            <a:off x="-778550" y="-266975"/>
            <a:ext cx="1955183" cy="1379154"/>
          </a:xfrm>
          <a:prstGeom prst="rect">
            <a:avLst/>
          </a:prstGeom>
          <a:noFill/>
          <a:ln>
            <a:noFill/>
          </a:ln>
        </p:spPr>
      </p:pic>
      <p:pic>
        <p:nvPicPr>
          <p:cNvPr id="339" name="Google Shape;339;p31"/>
          <p:cNvPicPr preferRelativeResize="0"/>
          <p:nvPr/>
        </p:nvPicPr>
        <p:blipFill rotWithShape="1">
          <a:blip r:embed="rId5">
            <a:alphaModFix/>
          </a:blip>
          <a:srcRect b="16457" l="66904" r="8783" t="71537"/>
          <a:stretch/>
        </p:blipFill>
        <p:spPr>
          <a:xfrm rot="-4523024">
            <a:off x="7296376" y="-213016"/>
            <a:ext cx="3169898" cy="2717856"/>
          </a:xfrm>
          <a:prstGeom prst="rect">
            <a:avLst/>
          </a:prstGeom>
          <a:noFill/>
          <a:ln>
            <a:noFill/>
          </a:ln>
        </p:spPr>
      </p:pic>
      <p:pic>
        <p:nvPicPr>
          <p:cNvPr id="340" name="Google Shape;340;p31"/>
          <p:cNvPicPr preferRelativeResize="0"/>
          <p:nvPr/>
        </p:nvPicPr>
        <p:blipFill>
          <a:blip r:embed="rId7">
            <a:alphaModFix/>
          </a:blip>
          <a:stretch>
            <a:fillRect/>
          </a:stretch>
        </p:blipFill>
        <p:spPr>
          <a:xfrm>
            <a:off x="8506948" y="4513450"/>
            <a:ext cx="560700" cy="560700"/>
          </a:xfrm>
          <a:prstGeom prst="rect">
            <a:avLst/>
          </a:prstGeom>
          <a:noFill/>
          <a:ln>
            <a:noFill/>
          </a:ln>
        </p:spPr>
      </p:pic>
      <p:sp>
        <p:nvSpPr>
          <p:cNvPr id="341" name="Google Shape;341;p31"/>
          <p:cNvSpPr txBox="1"/>
          <p:nvPr/>
        </p:nvSpPr>
        <p:spPr>
          <a:xfrm>
            <a:off x="8640275" y="28625"/>
            <a:ext cx="482100" cy="204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700">
                <a:solidFill>
                  <a:srgbClr val="FFFFFF"/>
                </a:solidFill>
                <a:latin typeface="Varela Round"/>
                <a:ea typeface="Varela Round"/>
                <a:cs typeface="Varela Round"/>
                <a:sym typeface="Varela Round"/>
              </a:rPr>
              <a:t>בס’’ד</a:t>
            </a:r>
            <a:endParaRPr sz="700">
              <a:solidFill>
                <a:srgbClr val="FFFFFF"/>
              </a:solidFill>
              <a:latin typeface="Varela Round"/>
              <a:ea typeface="Varela Round"/>
              <a:cs typeface="Varela Round"/>
              <a:sym typeface="Varela Round"/>
            </a:endParaRPr>
          </a:p>
        </p:txBody>
      </p:sp>
      <p:pic>
        <p:nvPicPr>
          <p:cNvPr id="342" name="Google Shape;342;p31"/>
          <p:cNvPicPr preferRelativeResize="0"/>
          <p:nvPr/>
        </p:nvPicPr>
        <p:blipFill>
          <a:blip r:embed="rId8">
            <a:alphaModFix/>
          </a:blip>
          <a:stretch>
            <a:fillRect/>
          </a:stretch>
        </p:blipFill>
        <p:spPr>
          <a:xfrm rot="1082181">
            <a:off x="148529" y="589063"/>
            <a:ext cx="1479437" cy="1338774"/>
          </a:xfrm>
          <a:prstGeom prst="rect">
            <a:avLst/>
          </a:prstGeom>
          <a:noFill/>
          <a:ln>
            <a:noFill/>
          </a:ln>
        </p:spPr>
      </p:pic>
      <p:sp>
        <p:nvSpPr>
          <p:cNvPr id="343" name="Google Shape;343;p31"/>
          <p:cNvSpPr txBox="1"/>
          <p:nvPr>
            <p:ph idx="1" type="subTitle"/>
          </p:nvPr>
        </p:nvSpPr>
        <p:spPr>
          <a:xfrm rot="3644">
            <a:off x="185208" y="968075"/>
            <a:ext cx="1415101" cy="560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Comfortaa"/>
                <a:ea typeface="Comfortaa"/>
                <a:cs typeface="Comfortaa"/>
                <a:sym typeface="Comfortaa"/>
              </a:rPr>
              <a:t>Yaldei</a:t>
            </a:r>
            <a:endParaRPr b="1">
              <a:solidFill>
                <a:schemeClr val="dk1"/>
              </a:solidFill>
              <a:latin typeface="Comfortaa"/>
              <a:ea typeface="Comfortaa"/>
              <a:cs typeface="Comfortaa"/>
              <a:sym typeface="Comfortaa"/>
            </a:endParaRPr>
          </a:p>
        </p:txBody>
      </p:sp>
      <p:sp>
        <p:nvSpPr>
          <p:cNvPr id="344" name="Google Shape;344;p31"/>
          <p:cNvSpPr txBox="1"/>
          <p:nvPr>
            <p:ph type="ctrTitle"/>
          </p:nvPr>
        </p:nvSpPr>
        <p:spPr>
          <a:xfrm>
            <a:off x="1260000" y="1325525"/>
            <a:ext cx="6624000" cy="1558200"/>
          </a:xfrm>
          <a:prstGeom prst="rect">
            <a:avLst/>
          </a:prstGeom>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rPr>
              <a:t>Yom Kippur</a:t>
            </a:r>
            <a:endParaRPr>
              <a:solidFill>
                <a:schemeClr val="dk1"/>
              </a:solidFill>
            </a:endParaRPr>
          </a:p>
          <a:p>
            <a:pPr indent="0" lvl="0" marL="0" rtl="0" algn="ctr">
              <a:spcBef>
                <a:spcPts val="0"/>
              </a:spcBef>
              <a:spcAft>
                <a:spcPts val="0"/>
              </a:spcAft>
              <a:buNone/>
            </a:pPr>
            <a:r>
              <a:rPr lang="en" sz="3900">
                <a:solidFill>
                  <a:schemeClr val="dk1"/>
                </a:solidFill>
              </a:rPr>
              <a:t>The Holiest Day of the Year</a:t>
            </a:r>
            <a:endParaRPr sz="3500">
              <a:solidFill>
                <a:schemeClr val="dk1"/>
              </a:solidFill>
            </a:endParaRPr>
          </a:p>
        </p:txBody>
      </p:sp>
      <p:pic>
        <p:nvPicPr>
          <p:cNvPr id="345" name="Google Shape;345;p31"/>
          <p:cNvPicPr preferRelativeResize="0"/>
          <p:nvPr/>
        </p:nvPicPr>
        <p:blipFill>
          <a:blip r:embed="rId9">
            <a:alphaModFix/>
          </a:blip>
          <a:stretch>
            <a:fillRect/>
          </a:stretch>
        </p:blipFill>
        <p:spPr>
          <a:xfrm>
            <a:off x="5792126" y="3099344"/>
            <a:ext cx="2562423" cy="242760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40"/>
          <p:cNvPicPr preferRelativeResize="0"/>
          <p:nvPr/>
        </p:nvPicPr>
        <p:blipFill>
          <a:blip r:embed="rId3">
            <a:alphaModFix/>
          </a:blip>
          <a:stretch>
            <a:fillRect/>
          </a:stretch>
        </p:blipFill>
        <p:spPr>
          <a:xfrm>
            <a:off x="0" y="0"/>
            <a:ext cx="9144000" cy="5143507"/>
          </a:xfrm>
          <a:prstGeom prst="rect">
            <a:avLst/>
          </a:prstGeom>
          <a:noFill/>
          <a:ln>
            <a:noFill/>
          </a:ln>
        </p:spPr>
      </p:pic>
      <p:sp>
        <p:nvSpPr>
          <p:cNvPr id="423" name="Google Shape;423;p40"/>
          <p:cNvSpPr txBox="1"/>
          <p:nvPr>
            <p:ph type="title"/>
          </p:nvPr>
        </p:nvSpPr>
        <p:spPr>
          <a:xfrm>
            <a:off x="311700" y="4744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rPr>
              <a:t>Step 3 = Decide</a:t>
            </a:r>
            <a:endParaRPr>
              <a:solidFill>
                <a:schemeClr val="lt2"/>
              </a:solidFill>
            </a:endParaRPr>
          </a:p>
        </p:txBody>
      </p:sp>
      <p:pic>
        <p:nvPicPr>
          <p:cNvPr id="424" name="Google Shape;424;p40"/>
          <p:cNvPicPr preferRelativeResize="0"/>
          <p:nvPr/>
        </p:nvPicPr>
        <p:blipFill>
          <a:blip r:embed="rId4">
            <a:alphaModFix/>
          </a:blip>
          <a:stretch>
            <a:fillRect/>
          </a:stretch>
        </p:blipFill>
        <p:spPr>
          <a:xfrm>
            <a:off x="8506948" y="4513450"/>
            <a:ext cx="560700" cy="560700"/>
          </a:xfrm>
          <a:prstGeom prst="rect">
            <a:avLst/>
          </a:prstGeom>
          <a:noFill/>
          <a:ln>
            <a:noFill/>
          </a:ln>
        </p:spPr>
      </p:pic>
      <p:sp>
        <p:nvSpPr>
          <p:cNvPr id="425" name="Google Shape;425;p40"/>
          <p:cNvSpPr txBox="1"/>
          <p:nvPr>
            <p:ph idx="4294967295" type="subTitle"/>
          </p:nvPr>
        </p:nvSpPr>
        <p:spPr>
          <a:xfrm>
            <a:off x="1567250" y="1263650"/>
            <a:ext cx="3949500" cy="79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chemeClr val="lt1"/>
                </a:solidFill>
              </a:rPr>
              <a:t>After we FEEL bad and SAY we did something wrong, we need to decide that it won’t happen again.</a:t>
            </a:r>
            <a:endParaRPr sz="1500">
              <a:solidFill>
                <a:schemeClr val="lt1"/>
              </a:solidFill>
            </a:endParaRPr>
          </a:p>
        </p:txBody>
      </p:sp>
      <p:sp>
        <p:nvSpPr>
          <p:cNvPr id="426" name="Google Shape;426;p40"/>
          <p:cNvSpPr txBox="1"/>
          <p:nvPr>
            <p:ph type="title"/>
          </p:nvPr>
        </p:nvSpPr>
        <p:spPr>
          <a:xfrm>
            <a:off x="2085425" y="3786125"/>
            <a:ext cx="2135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chemeClr val="lt1"/>
                </a:solidFill>
              </a:rPr>
              <a:t>Regret</a:t>
            </a:r>
            <a:endParaRPr sz="3100">
              <a:solidFill>
                <a:schemeClr val="lt1"/>
              </a:solidFill>
            </a:endParaRPr>
          </a:p>
        </p:txBody>
      </p:sp>
      <p:sp>
        <p:nvSpPr>
          <p:cNvPr id="427" name="Google Shape;427;p40"/>
          <p:cNvSpPr txBox="1"/>
          <p:nvPr>
            <p:ph type="title"/>
          </p:nvPr>
        </p:nvSpPr>
        <p:spPr>
          <a:xfrm>
            <a:off x="4220525" y="3311150"/>
            <a:ext cx="2205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a:solidFill>
                  <a:schemeClr val="lt1"/>
                </a:solidFill>
              </a:rPr>
              <a:t>Admit</a:t>
            </a:r>
            <a:endParaRPr sz="3200">
              <a:solidFill>
                <a:schemeClr val="lt1"/>
              </a:solidFill>
            </a:endParaRPr>
          </a:p>
        </p:txBody>
      </p:sp>
      <p:sp>
        <p:nvSpPr>
          <p:cNvPr id="428" name="Google Shape;428;p40"/>
          <p:cNvSpPr txBox="1"/>
          <p:nvPr>
            <p:ph type="title"/>
          </p:nvPr>
        </p:nvSpPr>
        <p:spPr>
          <a:xfrm>
            <a:off x="6746500" y="2793775"/>
            <a:ext cx="1965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100">
                <a:solidFill>
                  <a:schemeClr val="lt1"/>
                </a:solidFill>
              </a:rPr>
              <a:t>Decide</a:t>
            </a:r>
            <a:endParaRPr sz="3100">
              <a:solidFill>
                <a:schemeClr val="lt1"/>
              </a:solidFill>
            </a:endParaRPr>
          </a:p>
        </p:txBody>
      </p:sp>
    </p:spTree>
  </p:cSld>
  <p:clrMapOvr>
    <a:masterClrMapping/>
  </p:clrMapOvr>
  <mc:AlternateContent>
    <mc:Choice Requires="p14">
      <p:transition spd="slow" p14:dur="1000">
        <p:push/>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41"/>
          <p:cNvPicPr preferRelativeResize="0"/>
          <p:nvPr/>
        </p:nvPicPr>
        <p:blipFill rotWithShape="1">
          <a:blip r:embed="rId3">
            <a:alphaModFix/>
          </a:blip>
          <a:srcRect b="0" l="0" r="0" t="0"/>
          <a:stretch/>
        </p:blipFill>
        <p:spPr>
          <a:xfrm>
            <a:off x="1" y="0"/>
            <a:ext cx="9143977" cy="5143501"/>
          </a:xfrm>
          <a:prstGeom prst="rect">
            <a:avLst/>
          </a:prstGeom>
          <a:noFill/>
          <a:ln>
            <a:noFill/>
          </a:ln>
        </p:spPr>
      </p:pic>
      <p:sp>
        <p:nvSpPr>
          <p:cNvPr id="434" name="Google Shape;434;p41"/>
          <p:cNvSpPr/>
          <p:nvPr/>
        </p:nvSpPr>
        <p:spPr>
          <a:xfrm rot="-4474782">
            <a:off x="8406131" y="310755"/>
            <a:ext cx="266365" cy="281067"/>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1"/>
          <p:cNvSpPr/>
          <p:nvPr/>
        </p:nvSpPr>
        <p:spPr>
          <a:xfrm rot="-4474753">
            <a:off x="8746366" y="469070"/>
            <a:ext cx="180749" cy="19072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41"/>
          <p:cNvSpPr/>
          <p:nvPr/>
        </p:nvSpPr>
        <p:spPr>
          <a:xfrm rot="-5400000">
            <a:off x="6998675" y="2838675"/>
            <a:ext cx="23604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7" name="Google Shape;437;p41"/>
          <p:cNvPicPr preferRelativeResize="0"/>
          <p:nvPr/>
        </p:nvPicPr>
        <p:blipFill rotWithShape="1">
          <a:blip r:embed="rId4">
            <a:alphaModFix/>
          </a:blip>
          <a:srcRect b="86884" l="26631" r="47338" t="0"/>
          <a:stretch/>
        </p:blipFill>
        <p:spPr>
          <a:xfrm rot="-814710">
            <a:off x="-1238073" y="36157"/>
            <a:ext cx="1955171" cy="2002375"/>
          </a:xfrm>
          <a:prstGeom prst="rect">
            <a:avLst/>
          </a:prstGeom>
          <a:noFill/>
          <a:ln>
            <a:noFill/>
          </a:ln>
        </p:spPr>
      </p:pic>
      <p:pic>
        <p:nvPicPr>
          <p:cNvPr id="438" name="Google Shape;438;p41"/>
          <p:cNvPicPr preferRelativeResize="0"/>
          <p:nvPr/>
        </p:nvPicPr>
        <p:blipFill>
          <a:blip r:embed="rId5">
            <a:alphaModFix/>
          </a:blip>
          <a:stretch>
            <a:fillRect/>
          </a:stretch>
        </p:blipFill>
        <p:spPr>
          <a:xfrm>
            <a:off x="8506948" y="4513450"/>
            <a:ext cx="560700" cy="560700"/>
          </a:xfrm>
          <a:prstGeom prst="rect">
            <a:avLst/>
          </a:prstGeom>
          <a:noFill/>
          <a:ln>
            <a:noFill/>
          </a:ln>
        </p:spPr>
      </p:pic>
      <p:sp>
        <p:nvSpPr>
          <p:cNvPr id="439" name="Google Shape;439;p41"/>
          <p:cNvSpPr txBox="1"/>
          <p:nvPr>
            <p:ph type="title"/>
          </p:nvPr>
        </p:nvSpPr>
        <p:spPr>
          <a:xfrm>
            <a:off x="3456475" y="144375"/>
            <a:ext cx="5507400" cy="2083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000000"/>
                </a:solidFill>
                <a:latin typeface="Fredoka One"/>
                <a:ea typeface="Fredoka One"/>
                <a:cs typeface="Fredoka One"/>
                <a:sym typeface="Fredoka One"/>
              </a:rPr>
              <a:t>How do we celebrate</a:t>
            </a:r>
            <a:br>
              <a:rPr lang="en" sz="4800">
                <a:solidFill>
                  <a:srgbClr val="000000"/>
                </a:solidFill>
                <a:latin typeface="Fredoka One"/>
                <a:ea typeface="Fredoka One"/>
                <a:cs typeface="Fredoka One"/>
                <a:sym typeface="Fredoka One"/>
              </a:rPr>
            </a:br>
            <a:r>
              <a:rPr lang="en" sz="4800">
                <a:solidFill>
                  <a:srgbClr val="000000"/>
                </a:solidFill>
                <a:latin typeface="Fredoka One"/>
                <a:ea typeface="Fredoka One"/>
                <a:cs typeface="Fredoka One"/>
                <a:sym typeface="Fredoka One"/>
              </a:rPr>
              <a:t>Yom Kippur?</a:t>
            </a:r>
            <a:endParaRPr sz="4800">
              <a:solidFill>
                <a:srgbClr val="000000"/>
              </a:solidFill>
              <a:latin typeface="Fredoka One"/>
              <a:ea typeface="Fredoka One"/>
              <a:cs typeface="Fredoka One"/>
              <a:sym typeface="Fredoka One"/>
            </a:endParaRPr>
          </a:p>
          <a:p>
            <a:pPr indent="0" lvl="0" marL="0" rtl="0" algn="ctr">
              <a:spcBef>
                <a:spcPts val="1000"/>
              </a:spcBef>
              <a:spcAft>
                <a:spcPts val="1000"/>
              </a:spcAft>
              <a:buNone/>
            </a:pPr>
            <a:r>
              <a:rPr lang="en" sz="4800">
                <a:solidFill>
                  <a:srgbClr val="000000"/>
                </a:solidFill>
                <a:latin typeface="Fredoka One"/>
                <a:ea typeface="Fredoka One"/>
                <a:cs typeface="Fredoka One"/>
                <a:sym typeface="Fredoka One"/>
              </a:rPr>
              <a:t>Are there things we don’t do on this day?</a:t>
            </a:r>
            <a:endParaRPr sz="4800">
              <a:solidFill>
                <a:srgbClr val="000000"/>
              </a:solidFill>
              <a:latin typeface="Fredoka One"/>
              <a:ea typeface="Fredoka One"/>
              <a:cs typeface="Fredoka One"/>
              <a:sym typeface="Fredok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39">
                                            <p:txEl>
                                              <p:pRg end="0" st="0"/>
                                            </p:txEl>
                                          </p:spTgt>
                                        </p:tgtEl>
                                        <p:attrNameLst>
                                          <p:attrName>style.visibility</p:attrName>
                                        </p:attrNameLst>
                                      </p:cBhvr>
                                      <p:to>
                                        <p:strVal val="visible"/>
                                      </p:to>
                                    </p:set>
                                    <p:animEffect filter="fade" transition="in">
                                      <p:cBhvr>
                                        <p:cTn dur="2500"/>
                                        <p:tgtEl>
                                          <p:spTgt spid="439">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439">
                                            <p:txEl>
                                              <p:pRg end="1" st="1"/>
                                            </p:txEl>
                                          </p:spTgt>
                                        </p:tgtEl>
                                        <p:attrNameLst>
                                          <p:attrName>style.visibility</p:attrName>
                                        </p:attrNameLst>
                                      </p:cBhvr>
                                      <p:to>
                                        <p:strVal val="visible"/>
                                      </p:to>
                                    </p:set>
                                    <p:animEffect filter="fade" transition="in">
                                      <p:cBhvr>
                                        <p:cTn dur="2500"/>
                                        <p:tgtEl>
                                          <p:spTgt spid="43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pic>
        <p:nvPicPr>
          <p:cNvPr id="444" name="Google Shape;444;p42"/>
          <p:cNvPicPr preferRelativeResize="0"/>
          <p:nvPr/>
        </p:nvPicPr>
        <p:blipFill rotWithShape="1">
          <a:blip r:embed="rId3">
            <a:alphaModFix/>
          </a:blip>
          <a:srcRect b="0" l="0" r="0" t="0"/>
          <a:stretch/>
        </p:blipFill>
        <p:spPr>
          <a:xfrm>
            <a:off x="1" y="0"/>
            <a:ext cx="9143977" cy="5143501"/>
          </a:xfrm>
          <a:prstGeom prst="rect">
            <a:avLst/>
          </a:prstGeom>
          <a:noFill/>
          <a:ln>
            <a:noFill/>
          </a:ln>
        </p:spPr>
      </p:pic>
      <p:sp>
        <p:nvSpPr>
          <p:cNvPr id="445" name="Google Shape;445;p42"/>
          <p:cNvSpPr/>
          <p:nvPr/>
        </p:nvSpPr>
        <p:spPr>
          <a:xfrm rot="-4474782">
            <a:off x="8406131" y="310755"/>
            <a:ext cx="266365" cy="281067"/>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2"/>
          <p:cNvSpPr/>
          <p:nvPr/>
        </p:nvSpPr>
        <p:spPr>
          <a:xfrm rot="-4474753">
            <a:off x="8746366" y="469070"/>
            <a:ext cx="180749" cy="190725"/>
          </a:xfrm>
          <a:custGeom>
            <a:rect b="b" l="l" r="r" t="t"/>
            <a:pathLst>
              <a:path extrusionOk="0" h="11031" w="10454">
                <a:moveTo>
                  <a:pt x="5522" y="0"/>
                </a:moveTo>
                <a:cubicBezTo>
                  <a:pt x="3080" y="0"/>
                  <a:pt x="644" y="2880"/>
                  <a:pt x="119" y="5047"/>
                </a:cubicBezTo>
                <a:cubicBezTo>
                  <a:pt x="12" y="5428"/>
                  <a:pt x="0" y="5809"/>
                  <a:pt x="24" y="6178"/>
                </a:cubicBezTo>
                <a:cubicBezTo>
                  <a:pt x="179" y="7797"/>
                  <a:pt x="1453" y="9261"/>
                  <a:pt x="2691" y="10250"/>
                </a:cubicBezTo>
                <a:cubicBezTo>
                  <a:pt x="3360" y="10794"/>
                  <a:pt x="4111" y="11030"/>
                  <a:pt x="4864" y="11030"/>
                </a:cubicBezTo>
                <a:cubicBezTo>
                  <a:pt x="6481" y="11030"/>
                  <a:pt x="8105" y="9942"/>
                  <a:pt x="8942" y="8488"/>
                </a:cubicBezTo>
                <a:cubicBezTo>
                  <a:pt x="10454" y="5832"/>
                  <a:pt x="9608" y="832"/>
                  <a:pt x="6167" y="70"/>
                </a:cubicBezTo>
                <a:cubicBezTo>
                  <a:pt x="5953" y="23"/>
                  <a:pt x="5738" y="0"/>
                  <a:pt x="5522" y="0"/>
                </a:cubicBezTo>
                <a:close/>
              </a:path>
            </a:pathLst>
          </a:custGeom>
          <a:solidFill>
            <a:srgbClr val="FEE8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2"/>
          <p:cNvSpPr/>
          <p:nvPr/>
        </p:nvSpPr>
        <p:spPr>
          <a:xfrm rot="-5400000">
            <a:off x="6998675" y="2838675"/>
            <a:ext cx="2360400" cy="29664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8" name="Google Shape;448;p42"/>
          <p:cNvPicPr preferRelativeResize="0"/>
          <p:nvPr/>
        </p:nvPicPr>
        <p:blipFill rotWithShape="1">
          <a:blip r:embed="rId4">
            <a:alphaModFix/>
          </a:blip>
          <a:srcRect b="86884" l="26631" r="47338" t="0"/>
          <a:stretch/>
        </p:blipFill>
        <p:spPr>
          <a:xfrm rot="-814710">
            <a:off x="-1238073" y="36157"/>
            <a:ext cx="1955171" cy="2002375"/>
          </a:xfrm>
          <a:prstGeom prst="rect">
            <a:avLst/>
          </a:prstGeom>
          <a:noFill/>
          <a:ln>
            <a:noFill/>
          </a:ln>
        </p:spPr>
      </p:pic>
      <p:pic>
        <p:nvPicPr>
          <p:cNvPr id="449" name="Google Shape;449;p42"/>
          <p:cNvPicPr preferRelativeResize="0"/>
          <p:nvPr/>
        </p:nvPicPr>
        <p:blipFill>
          <a:blip r:embed="rId5">
            <a:alphaModFix/>
          </a:blip>
          <a:stretch>
            <a:fillRect/>
          </a:stretch>
        </p:blipFill>
        <p:spPr>
          <a:xfrm>
            <a:off x="8506948" y="4513450"/>
            <a:ext cx="560700" cy="560700"/>
          </a:xfrm>
          <a:prstGeom prst="rect">
            <a:avLst/>
          </a:prstGeom>
          <a:noFill/>
          <a:ln>
            <a:noFill/>
          </a:ln>
        </p:spPr>
      </p:pic>
      <p:sp>
        <p:nvSpPr>
          <p:cNvPr id="450" name="Google Shape;450;p42"/>
          <p:cNvSpPr txBox="1"/>
          <p:nvPr>
            <p:ph type="title"/>
          </p:nvPr>
        </p:nvSpPr>
        <p:spPr>
          <a:xfrm>
            <a:off x="6580675" y="677775"/>
            <a:ext cx="2370600" cy="967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4800">
                <a:solidFill>
                  <a:schemeClr val="accent3"/>
                </a:solidFill>
                <a:latin typeface="Fredoka One"/>
                <a:ea typeface="Fredoka One"/>
                <a:cs typeface="Fredoka One"/>
                <a:sym typeface="Fredoka One"/>
              </a:rPr>
              <a:t>Prayer</a:t>
            </a:r>
            <a:endParaRPr sz="4800">
              <a:solidFill>
                <a:schemeClr val="accent3"/>
              </a:solidFill>
              <a:latin typeface="Fredoka One"/>
              <a:ea typeface="Fredoka One"/>
              <a:cs typeface="Fredoka One"/>
              <a:sym typeface="Fredoka One"/>
            </a:endParaRPr>
          </a:p>
        </p:txBody>
      </p:sp>
      <p:pic>
        <p:nvPicPr>
          <p:cNvPr id="451" name="Google Shape;451;p42"/>
          <p:cNvPicPr preferRelativeResize="0"/>
          <p:nvPr/>
        </p:nvPicPr>
        <p:blipFill rotWithShape="1">
          <a:blip r:embed="rId6">
            <a:alphaModFix/>
          </a:blip>
          <a:srcRect b="0" l="1718" r="1728" t="0"/>
          <a:stretch/>
        </p:blipFill>
        <p:spPr>
          <a:xfrm>
            <a:off x="4735799" y="214975"/>
            <a:ext cx="1897287" cy="1917313"/>
          </a:xfrm>
          <a:prstGeom prst="rect">
            <a:avLst/>
          </a:prstGeom>
          <a:noFill/>
          <a:ln>
            <a:noFill/>
          </a:ln>
        </p:spPr>
      </p:pic>
      <p:pic>
        <p:nvPicPr>
          <p:cNvPr id="452" name="Google Shape;452;p42"/>
          <p:cNvPicPr preferRelativeResize="0"/>
          <p:nvPr/>
        </p:nvPicPr>
        <p:blipFill>
          <a:blip r:embed="rId7">
            <a:alphaModFix/>
          </a:blip>
          <a:stretch>
            <a:fillRect/>
          </a:stretch>
        </p:blipFill>
        <p:spPr>
          <a:xfrm>
            <a:off x="4688000" y="2632250"/>
            <a:ext cx="2003074" cy="2013399"/>
          </a:xfrm>
          <a:prstGeom prst="rect">
            <a:avLst/>
          </a:prstGeom>
          <a:noFill/>
          <a:ln>
            <a:noFill/>
          </a:ln>
        </p:spPr>
      </p:pic>
      <p:pic>
        <p:nvPicPr>
          <p:cNvPr id="453" name="Google Shape;453;p42"/>
          <p:cNvPicPr preferRelativeResize="0"/>
          <p:nvPr/>
        </p:nvPicPr>
        <p:blipFill>
          <a:blip r:embed="rId8">
            <a:alphaModFix/>
          </a:blip>
          <a:stretch>
            <a:fillRect/>
          </a:stretch>
        </p:blipFill>
        <p:spPr>
          <a:xfrm rot="935679">
            <a:off x="335497" y="2685924"/>
            <a:ext cx="2370624" cy="2013410"/>
          </a:xfrm>
          <a:prstGeom prst="rect">
            <a:avLst/>
          </a:prstGeom>
          <a:noFill/>
          <a:ln>
            <a:noFill/>
          </a:ln>
        </p:spPr>
      </p:pic>
      <p:pic>
        <p:nvPicPr>
          <p:cNvPr id="454" name="Google Shape;454;p42"/>
          <p:cNvPicPr preferRelativeResize="0"/>
          <p:nvPr/>
        </p:nvPicPr>
        <p:blipFill>
          <a:blip r:embed="rId9">
            <a:alphaModFix/>
          </a:blip>
          <a:stretch>
            <a:fillRect/>
          </a:stretch>
        </p:blipFill>
        <p:spPr>
          <a:xfrm rot="473106">
            <a:off x="396196" y="132038"/>
            <a:ext cx="2494352" cy="2083200"/>
          </a:xfrm>
          <a:prstGeom prst="rect">
            <a:avLst/>
          </a:prstGeom>
          <a:noFill/>
          <a:ln>
            <a:noFill/>
          </a:ln>
        </p:spPr>
      </p:pic>
      <p:sp>
        <p:nvSpPr>
          <p:cNvPr id="455" name="Google Shape;455;p42"/>
          <p:cNvSpPr txBox="1"/>
          <p:nvPr>
            <p:ph type="title"/>
          </p:nvPr>
        </p:nvSpPr>
        <p:spPr>
          <a:xfrm>
            <a:off x="2313475" y="677775"/>
            <a:ext cx="2370600" cy="967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4800">
                <a:solidFill>
                  <a:schemeClr val="accent3"/>
                </a:solidFill>
                <a:latin typeface="Fredoka One"/>
                <a:ea typeface="Fredoka One"/>
                <a:cs typeface="Fredoka One"/>
                <a:sym typeface="Fredoka One"/>
              </a:rPr>
              <a:t>Shofar</a:t>
            </a:r>
            <a:endParaRPr sz="4800">
              <a:solidFill>
                <a:schemeClr val="accent3"/>
              </a:solidFill>
              <a:latin typeface="Fredoka One"/>
              <a:ea typeface="Fredoka One"/>
              <a:cs typeface="Fredoka One"/>
              <a:sym typeface="Fredoka One"/>
            </a:endParaRPr>
          </a:p>
        </p:txBody>
      </p:sp>
      <p:sp>
        <p:nvSpPr>
          <p:cNvPr id="456" name="Google Shape;456;p42"/>
          <p:cNvSpPr txBox="1"/>
          <p:nvPr>
            <p:ph type="title"/>
          </p:nvPr>
        </p:nvSpPr>
        <p:spPr>
          <a:xfrm>
            <a:off x="6656875" y="3192375"/>
            <a:ext cx="2370600" cy="967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4800">
                <a:solidFill>
                  <a:schemeClr val="accent3"/>
                </a:solidFill>
                <a:latin typeface="Fredoka One"/>
                <a:ea typeface="Fredoka One"/>
                <a:cs typeface="Fredoka One"/>
                <a:sym typeface="Fredoka One"/>
              </a:rPr>
              <a:t>Food</a:t>
            </a:r>
            <a:endParaRPr sz="4800">
              <a:solidFill>
                <a:schemeClr val="accent3"/>
              </a:solidFill>
              <a:latin typeface="Fredoka One"/>
              <a:ea typeface="Fredoka One"/>
              <a:cs typeface="Fredoka One"/>
              <a:sym typeface="Fredoka One"/>
            </a:endParaRPr>
          </a:p>
        </p:txBody>
      </p:sp>
      <p:sp>
        <p:nvSpPr>
          <p:cNvPr id="457" name="Google Shape;457;p42"/>
          <p:cNvSpPr txBox="1"/>
          <p:nvPr>
            <p:ph type="title"/>
          </p:nvPr>
        </p:nvSpPr>
        <p:spPr>
          <a:xfrm>
            <a:off x="2313475" y="3192375"/>
            <a:ext cx="2370600" cy="967500"/>
          </a:xfrm>
          <a:prstGeom prst="rect">
            <a:avLst/>
          </a:prstGeom>
        </p:spPr>
        <p:txBody>
          <a:bodyPr anchorCtr="0" anchor="t" bIns="91425" lIns="91425" spcFirstLastPara="1" rIns="91425" wrap="square" tIns="91425">
            <a:noAutofit/>
          </a:bodyPr>
          <a:lstStyle/>
          <a:p>
            <a:pPr indent="0" lvl="0" marL="0" rtl="0" algn="l">
              <a:spcBef>
                <a:spcPts val="0"/>
              </a:spcBef>
              <a:spcAft>
                <a:spcPts val="1000"/>
              </a:spcAft>
              <a:buNone/>
            </a:pPr>
            <a:r>
              <a:rPr lang="en" sz="4800">
                <a:solidFill>
                  <a:schemeClr val="accent3"/>
                </a:solidFill>
                <a:latin typeface="Fredoka One"/>
                <a:ea typeface="Fredoka One"/>
                <a:cs typeface="Fredoka One"/>
                <a:sym typeface="Fredoka One"/>
              </a:rPr>
              <a:t>Shoes</a:t>
            </a:r>
            <a:endParaRPr sz="4800">
              <a:solidFill>
                <a:schemeClr val="accent3"/>
              </a:solidFill>
              <a:latin typeface="Fredoka One"/>
              <a:ea typeface="Fredoka One"/>
              <a:cs typeface="Fredoka One"/>
              <a:sym typeface="Fredok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2100"/>
                                        <p:tgtEl>
                                          <p:spTgt spid="45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2000"/>
                                        <p:tgtEl>
                                          <p:spTgt spid="45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54"/>
                                        </p:tgtEl>
                                        <p:attrNameLst>
                                          <p:attrName>style.visibility</p:attrName>
                                        </p:attrNameLst>
                                      </p:cBhvr>
                                      <p:to>
                                        <p:strVal val="visible"/>
                                      </p:to>
                                    </p:set>
                                    <p:anim calcmode="lin" valueType="num">
                                      <p:cBhvr additive="base">
                                        <p:cTn dur="2000"/>
                                        <p:tgtEl>
                                          <p:spTgt spid="454"/>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2500"/>
                                        <p:tgtEl>
                                          <p:spTgt spid="45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457"/>
                                        </p:tgtEl>
                                        <p:attrNameLst>
                                          <p:attrName>style.visibility</p:attrName>
                                        </p:attrNameLst>
                                      </p:cBhvr>
                                      <p:to>
                                        <p:strVal val="visible"/>
                                      </p:to>
                                    </p:set>
                                    <p:anim calcmode="lin" valueType="num">
                                      <p:cBhvr additive="base">
                                        <p:cTn dur="2500"/>
                                        <p:tgtEl>
                                          <p:spTgt spid="457"/>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453"/>
                                        </p:tgtEl>
                                        <p:attrNameLst>
                                          <p:attrName>style.visibility</p:attrName>
                                        </p:attrNameLst>
                                      </p:cBhvr>
                                      <p:to>
                                        <p:strVal val="visible"/>
                                      </p:to>
                                    </p:set>
                                    <p:anim calcmode="lin" valueType="num">
                                      <p:cBhvr additive="base">
                                        <p:cTn dur="2000"/>
                                        <p:tgtEl>
                                          <p:spTgt spid="45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52"/>
                                        </p:tgtEl>
                                        <p:attrNameLst>
                                          <p:attrName>style.visibility</p:attrName>
                                        </p:attrNameLst>
                                      </p:cBhvr>
                                      <p:to>
                                        <p:strVal val="visible"/>
                                      </p:to>
                                    </p:set>
                                    <p:anim calcmode="lin" valueType="num">
                                      <p:cBhvr additive="base">
                                        <p:cTn dur="2000"/>
                                        <p:tgtEl>
                                          <p:spTgt spid="45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456"/>
                                        </p:tgtEl>
                                        <p:attrNameLst>
                                          <p:attrName>style.visibility</p:attrName>
                                        </p:attrNameLst>
                                      </p:cBhvr>
                                      <p:to>
                                        <p:strVal val="visible"/>
                                      </p:to>
                                    </p:set>
                                    <p:anim calcmode="lin" valueType="num">
                                      <p:cBhvr additive="base">
                                        <p:cTn dur="2500"/>
                                        <p:tgtEl>
                                          <p:spTgt spid="45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2"/>
          <p:cNvPicPr preferRelativeResize="0"/>
          <p:nvPr/>
        </p:nvPicPr>
        <p:blipFill rotWithShape="1">
          <a:blip r:embed="rId3">
            <a:alphaModFix/>
          </a:blip>
          <a:srcRect b="0" l="0" r="0" t="0"/>
          <a:stretch/>
        </p:blipFill>
        <p:spPr>
          <a:xfrm>
            <a:off x="0" y="-2"/>
            <a:ext cx="9143972" cy="5143501"/>
          </a:xfrm>
          <a:prstGeom prst="rect">
            <a:avLst/>
          </a:prstGeom>
          <a:noFill/>
          <a:ln>
            <a:noFill/>
          </a:ln>
        </p:spPr>
      </p:pic>
      <p:sp>
        <p:nvSpPr>
          <p:cNvPr id="351" name="Google Shape;351;p32"/>
          <p:cNvSpPr txBox="1"/>
          <p:nvPr>
            <p:ph type="title"/>
          </p:nvPr>
        </p:nvSpPr>
        <p:spPr>
          <a:xfrm>
            <a:off x="865650" y="144383"/>
            <a:ext cx="77175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6100">
                <a:solidFill>
                  <a:srgbClr val="000000"/>
                </a:solidFill>
                <a:latin typeface="Fredoka One"/>
                <a:ea typeface="Fredoka One"/>
                <a:cs typeface="Fredoka One"/>
                <a:sym typeface="Fredoka One"/>
              </a:rPr>
              <a:t>Can You</a:t>
            </a:r>
            <a:br>
              <a:rPr lang="en" sz="6100">
                <a:solidFill>
                  <a:srgbClr val="000000"/>
                </a:solidFill>
                <a:latin typeface="Fredoka One"/>
                <a:ea typeface="Fredoka One"/>
                <a:cs typeface="Fredoka One"/>
                <a:sym typeface="Fredoka One"/>
              </a:rPr>
            </a:br>
            <a:r>
              <a:rPr lang="en" sz="6100">
                <a:solidFill>
                  <a:srgbClr val="000000"/>
                </a:solidFill>
                <a:latin typeface="Fredoka One"/>
                <a:ea typeface="Fredoka One"/>
                <a:cs typeface="Fredoka One"/>
                <a:sym typeface="Fredoka One"/>
              </a:rPr>
              <a:t>Fix It?</a:t>
            </a:r>
            <a:endParaRPr sz="6100">
              <a:solidFill>
                <a:srgbClr val="000000"/>
              </a:solidFill>
              <a:latin typeface="Fredoka One"/>
              <a:ea typeface="Fredoka One"/>
              <a:cs typeface="Fredoka One"/>
              <a:sym typeface="Fredoka One"/>
            </a:endParaRPr>
          </a:p>
        </p:txBody>
      </p:sp>
      <p:sp>
        <p:nvSpPr>
          <p:cNvPr id="352" name="Google Shape;352;p32"/>
          <p:cNvSpPr/>
          <p:nvPr/>
        </p:nvSpPr>
        <p:spPr>
          <a:xfrm rot="5400000">
            <a:off x="7693977" y="3447611"/>
            <a:ext cx="2876184" cy="2533567"/>
          </a:xfrm>
          <a:custGeom>
            <a:rect b="b" l="l" r="r" t="t"/>
            <a:pathLst>
              <a:path extrusionOk="0" h="60757" w="67354">
                <a:moveTo>
                  <a:pt x="5668" y="1"/>
                </a:moveTo>
                <a:cubicBezTo>
                  <a:pt x="1453" y="6704"/>
                  <a:pt x="0" y="15550"/>
                  <a:pt x="8263" y="25790"/>
                </a:cubicBezTo>
                <a:cubicBezTo>
                  <a:pt x="24565" y="45973"/>
                  <a:pt x="41541" y="60757"/>
                  <a:pt x="53913" y="60757"/>
                </a:cubicBezTo>
                <a:cubicBezTo>
                  <a:pt x="55773" y="60757"/>
                  <a:pt x="57529" y="60423"/>
                  <a:pt x="59163" y="59723"/>
                </a:cubicBezTo>
                <a:cubicBezTo>
                  <a:pt x="61758" y="58615"/>
                  <a:pt x="64532" y="57234"/>
                  <a:pt x="67354" y="55508"/>
                </a:cubicBezTo>
                <a:lnTo>
                  <a:pt x="67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 name="Google Shape;353;p32"/>
          <p:cNvPicPr preferRelativeResize="0"/>
          <p:nvPr/>
        </p:nvPicPr>
        <p:blipFill rotWithShape="1">
          <a:blip r:embed="rId4">
            <a:alphaModFix/>
          </a:blip>
          <a:srcRect b="66089" l="58138" r="13446" t="17041"/>
          <a:stretch/>
        </p:blipFill>
        <p:spPr>
          <a:xfrm flipH="1" rot="10800000">
            <a:off x="-2076702" y="-818421"/>
            <a:ext cx="2989927" cy="1813098"/>
          </a:xfrm>
          <a:prstGeom prst="rect">
            <a:avLst/>
          </a:prstGeom>
          <a:noFill/>
          <a:ln>
            <a:noFill/>
          </a:ln>
        </p:spPr>
      </p:pic>
      <p:pic>
        <p:nvPicPr>
          <p:cNvPr id="354" name="Google Shape;354;p32"/>
          <p:cNvPicPr preferRelativeResize="0"/>
          <p:nvPr/>
        </p:nvPicPr>
        <p:blipFill>
          <a:blip r:embed="rId5">
            <a:alphaModFix/>
          </a:blip>
          <a:stretch>
            <a:fillRect/>
          </a:stretch>
        </p:blipFill>
        <p:spPr>
          <a:xfrm>
            <a:off x="8506948" y="4513450"/>
            <a:ext cx="560700" cy="56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2000"/>
                                        <p:tgtEl>
                                          <p:spTgt spid="35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33"/>
          <p:cNvPicPr preferRelativeResize="0"/>
          <p:nvPr/>
        </p:nvPicPr>
        <p:blipFill rotWithShape="1">
          <a:blip r:embed="rId3">
            <a:alphaModFix/>
          </a:blip>
          <a:srcRect b="0" l="0" r="0" t="0"/>
          <a:stretch/>
        </p:blipFill>
        <p:spPr>
          <a:xfrm>
            <a:off x="-76200" y="-62650"/>
            <a:ext cx="9314499" cy="5239397"/>
          </a:xfrm>
          <a:prstGeom prst="rect">
            <a:avLst/>
          </a:prstGeom>
          <a:noFill/>
          <a:ln>
            <a:noFill/>
          </a:ln>
        </p:spPr>
      </p:pic>
      <p:sp>
        <p:nvSpPr>
          <p:cNvPr id="360" name="Google Shape;360;p33"/>
          <p:cNvSpPr/>
          <p:nvPr/>
        </p:nvSpPr>
        <p:spPr>
          <a:xfrm rot="5400000">
            <a:off x="7693977" y="3447611"/>
            <a:ext cx="2876184" cy="2533567"/>
          </a:xfrm>
          <a:custGeom>
            <a:rect b="b" l="l" r="r" t="t"/>
            <a:pathLst>
              <a:path extrusionOk="0" h="60757" w="67354">
                <a:moveTo>
                  <a:pt x="5668" y="1"/>
                </a:moveTo>
                <a:cubicBezTo>
                  <a:pt x="1453" y="6704"/>
                  <a:pt x="0" y="15550"/>
                  <a:pt x="8263" y="25790"/>
                </a:cubicBezTo>
                <a:cubicBezTo>
                  <a:pt x="24565" y="45973"/>
                  <a:pt x="41541" y="60757"/>
                  <a:pt x="53913" y="60757"/>
                </a:cubicBezTo>
                <a:cubicBezTo>
                  <a:pt x="55773" y="60757"/>
                  <a:pt x="57529" y="60423"/>
                  <a:pt x="59163" y="59723"/>
                </a:cubicBezTo>
                <a:cubicBezTo>
                  <a:pt x="61758" y="58615"/>
                  <a:pt x="64532" y="57234"/>
                  <a:pt x="67354" y="55508"/>
                </a:cubicBezTo>
                <a:lnTo>
                  <a:pt x="67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1" name="Google Shape;361;p33"/>
          <p:cNvPicPr preferRelativeResize="0"/>
          <p:nvPr/>
        </p:nvPicPr>
        <p:blipFill rotWithShape="1">
          <a:blip r:embed="rId4">
            <a:alphaModFix/>
          </a:blip>
          <a:srcRect b="66089" l="58138" r="13446" t="17041"/>
          <a:stretch/>
        </p:blipFill>
        <p:spPr>
          <a:xfrm flipH="1" rot="10800000">
            <a:off x="-2076702" y="-818421"/>
            <a:ext cx="2989927" cy="1813098"/>
          </a:xfrm>
          <a:prstGeom prst="rect">
            <a:avLst/>
          </a:prstGeom>
          <a:noFill/>
          <a:ln>
            <a:noFill/>
          </a:ln>
        </p:spPr>
      </p:pic>
      <p:pic>
        <p:nvPicPr>
          <p:cNvPr id="362" name="Google Shape;362;p33"/>
          <p:cNvPicPr preferRelativeResize="0"/>
          <p:nvPr/>
        </p:nvPicPr>
        <p:blipFill>
          <a:blip r:embed="rId5">
            <a:alphaModFix/>
          </a:blip>
          <a:stretch>
            <a:fillRect/>
          </a:stretch>
        </p:blipFill>
        <p:spPr>
          <a:xfrm>
            <a:off x="8506948" y="4513450"/>
            <a:ext cx="560700" cy="560700"/>
          </a:xfrm>
          <a:prstGeom prst="rect">
            <a:avLst/>
          </a:prstGeom>
          <a:noFill/>
          <a:ln>
            <a:noFill/>
          </a:ln>
        </p:spPr>
      </p:pic>
      <p:sp>
        <p:nvSpPr>
          <p:cNvPr id="363" name="Google Shape;363;p33"/>
          <p:cNvSpPr txBox="1"/>
          <p:nvPr>
            <p:ph type="title"/>
          </p:nvPr>
        </p:nvSpPr>
        <p:spPr>
          <a:xfrm>
            <a:off x="3033200" y="830175"/>
            <a:ext cx="57867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4300">
                <a:solidFill>
                  <a:srgbClr val="000000"/>
                </a:solidFill>
                <a:latin typeface="Fredoka One"/>
                <a:ea typeface="Fredoka One"/>
                <a:cs typeface="Fredoka One"/>
                <a:sym typeface="Fredoka One"/>
              </a:rPr>
              <a:t>We all make mistakes but Hashem teaches us we can all do Teshuvah</a:t>
            </a:r>
            <a:endParaRPr sz="4300">
              <a:solidFill>
                <a:srgbClr val="000000"/>
              </a:solidFill>
              <a:latin typeface="Fredoka One"/>
              <a:ea typeface="Fredoka One"/>
              <a:cs typeface="Fredoka One"/>
              <a:sym typeface="Fredok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3" presetSubtype="16">
                                  <p:stCondLst>
                                    <p:cond delay="0"/>
                                  </p:stCondLst>
                                  <p:childTnLst>
                                    <p:set>
                                      <p:cBhvr>
                                        <p:cTn dur="1" fill="hold">
                                          <p:stCondLst>
                                            <p:cond delay="0"/>
                                          </p:stCondLst>
                                        </p:cTn>
                                        <p:tgtEl>
                                          <p:spTgt spid="363"/>
                                        </p:tgtEl>
                                        <p:attrNameLst>
                                          <p:attrName>style.visibility</p:attrName>
                                        </p:attrNameLst>
                                      </p:cBhvr>
                                      <p:to>
                                        <p:strVal val="visible"/>
                                      </p:to>
                                    </p:set>
                                    <p:anim calcmode="lin" valueType="num">
                                      <p:cBhvr additive="base">
                                        <p:cTn dur="1000"/>
                                        <p:tgtEl>
                                          <p:spTgt spid="363"/>
                                        </p:tgtEl>
                                        <p:attrNameLst>
                                          <p:attrName>ppt_w</p:attrName>
                                        </p:attrNameLst>
                                      </p:cBhvr>
                                      <p:tavLst>
                                        <p:tav fmla="" tm="0">
                                          <p:val>
                                            <p:strVal val="0"/>
                                          </p:val>
                                        </p:tav>
                                        <p:tav fmla="" tm="100000">
                                          <p:val>
                                            <p:strVal val="#ppt_w"/>
                                          </p:val>
                                        </p:tav>
                                      </p:tavLst>
                                    </p:anim>
                                    <p:anim calcmode="lin" valueType="num">
                                      <p:cBhvr additive="base">
                                        <p:cTn dur="1000"/>
                                        <p:tgtEl>
                                          <p:spTgt spid="36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pic>
        <p:nvPicPr>
          <p:cNvPr id="368" name="Google Shape;368;p34"/>
          <p:cNvPicPr preferRelativeResize="0"/>
          <p:nvPr/>
        </p:nvPicPr>
        <p:blipFill rotWithShape="1">
          <a:blip r:embed="rId3">
            <a:alphaModFix/>
          </a:blip>
          <a:srcRect b="10215" l="0" r="0" t="10223"/>
          <a:stretch/>
        </p:blipFill>
        <p:spPr>
          <a:xfrm>
            <a:off x="0" y="-1"/>
            <a:ext cx="9144003" cy="5143502"/>
          </a:xfrm>
          <a:prstGeom prst="rect">
            <a:avLst/>
          </a:prstGeom>
          <a:noFill/>
          <a:ln>
            <a:noFill/>
          </a:ln>
        </p:spPr>
      </p:pic>
      <p:sp>
        <p:nvSpPr>
          <p:cNvPr id="369" name="Google Shape;369;p34"/>
          <p:cNvSpPr/>
          <p:nvPr/>
        </p:nvSpPr>
        <p:spPr>
          <a:xfrm rot="5400000">
            <a:off x="7693977" y="3447611"/>
            <a:ext cx="2876184" cy="2533567"/>
          </a:xfrm>
          <a:custGeom>
            <a:rect b="b" l="l" r="r" t="t"/>
            <a:pathLst>
              <a:path extrusionOk="0" h="60757" w="67354">
                <a:moveTo>
                  <a:pt x="5668" y="1"/>
                </a:moveTo>
                <a:cubicBezTo>
                  <a:pt x="1453" y="6704"/>
                  <a:pt x="0" y="15550"/>
                  <a:pt x="8263" y="25790"/>
                </a:cubicBezTo>
                <a:cubicBezTo>
                  <a:pt x="24565" y="45973"/>
                  <a:pt x="41541" y="60757"/>
                  <a:pt x="53913" y="60757"/>
                </a:cubicBezTo>
                <a:cubicBezTo>
                  <a:pt x="55773" y="60757"/>
                  <a:pt x="57529" y="60423"/>
                  <a:pt x="59163" y="59723"/>
                </a:cubicBezTo>
                <a:cubicBezTo>
                  <a:pt x="61758" y="58615"/>
                  <a:pt x="64532" y="57234"/>
                  <a:pt x="67354" y="55508"/>
                </a:cubicBezTo>
                <a:lnTo>
                  <a:pt x="67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0" name="Google Shape;370;p34"/>
          <p:cNvPicPr preferRelativeResize="0"/>
          <p:nvPr/>
        </p:nvPicPr>
        <p:blipFill rotWithShape="1">
          <a:blip r:embed="rId4">
            <a:alphaModFix/>
          </a:blip>
          <a:srcRect b="66089" l="58138" r="13446" t="17041"/>
          <a:stretch/>
        </p:blipFill>
        <p:spPr>
          <a:xfrm flipH="1" rot="10800000">
            <a:off x="-2076702" y="-818421"/>
            <a:ext cx="2989927" cy="1813098"/>
          </a:xfrm>
          <a:prstGeom prst="rect">
            <a:avLst/>
          </a:prstGeom>
          <a:noFill/>
          <a:ln>
            <a:noFill/>
          </a:ln>
        </p:spPr>
      </p:pic>
      <p:pic>
        <p:nvPicPr>
          <p:cNvPr id="371" name="Google Shape;371;p34"/>
          <p:cNvPicPr preferRelativeResize="0"/>
          <p:nvPr/>
        </p:nvPicPr>
        <p:blipFill>
          <a:blip r:embed="rId5">
            <a:alphaModFix/>
          </a:blip>
          <a:stretch>
            <a:fillRect/>
          </a:stretch>
        </p:blipFill>
        <p:spPr>
          <a:xfrm>
            <a:off x="8506948" y="4513450"/>
            <a:ext cx="560700" cy="560700"/>
          </a:xfrm>
          <a:prstGeom prst="rect">
            <a:avLst/>
          </a:prstGeom>
          <a:noFill/>
          <a:ln>
            <a:noFill/>
          </a:ln>
        </p:spPr>
      </p:pic>
      <p:sp>
        <p:nvSpPr>
          <p:cNvPr id="372" name="Google Shape;372;p34"/>
          <p:cNvSpPr txBox="1"/>
          <p:nvPr>
            <p:ph type="title"/>
          </p:nvPr>
        </p:nvSpPr>
        <p:spPr>
          <a:xfrm>
            <a:off x="5769975" y="296775"/>
            <a:ext cx="2889300" cy="5727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6100">
                <a:solidFill>
                  <a:srgbClr val="000000"/>
                </a:solidFill>
                <a:latin typeface="Fredoka One"/>
                <a:ea typeface="Fredoka One"/>
                <a:cs typeface="Fredoka One"/>
                <a:sym typeface="Fredoka One"/>
              </a:rPr>
              <a:t>Yonah</a:t>
            </a:r>
            <a:br>
              <a:rPr lang="en" sz="6100">
                <a:solidFill>
                  <a:srgbClr val="000000"/>
                </a:solidFill>
                <a:latin typeface="Fredoka One"/>
                <a:ea typeface="Fredoka One"/>
                <a:cs typeface="Fredoka One"/>
                <a:sym typeface="Fredoka One"/>
              </a:rPr>
            </a:br>
            <a:r>
              <a:rPr lang="en" sz="6100">
                <a:solidFill>
                  <a:srgbClr val="000000"/>
                </a:solidFill>
                <a:latin typeface="Fredoka One"/>
                <a:ea typeface="Fredoka One"/>
                <a:cs typeface="Fredoka One"/>
                <a:sym typeface="Fredoka One"/>
              </a:rPr>
              <a:t>&amp; the Whale</a:t>
            </a:r>
            <a:endParaRPr sz="6100">
              <a:solidFill>
                <a:srgbClr val="000000"/>
              </a:solidFill>
              <a:latin typeface="Fredoka One"/>
              <a:ea typeface="Fredoka One"/>
              <a:cs typeface="Fredoka One"/>
              <a:sym typeface="Fredok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1000"/>
                                        <p:tgtEl>
                                          <p:spTgt spid="3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There was a Jewish prophet named Yonah who was commanded by Hashem to go to the city of Nineveh and tell them to repent from their evil ways or else be destroyed. At first, Yonah tried to avoid doing what Hashem asked of him by running away on a ship. A storm threatened to sink the ship, so the ship’s sailors threw Yonah overboard after they realized that the storm was Hashem’s way of punishing Yonah for not listening to His instructions. Yonah was then swallowed by a big fish, and while he was in the fish, Yonah prayed to Hashem. After three days, the fish spit Yonah onto dry land, and he traveled to Nineveh to tell them to repent from their evil ways or be destroyed. The entire city mended their wrongdoings and was not destroyed as a result of their repentance. This story is read on Yom Kippur because Yom Kippur is a time of Teshuvah- repentance for one’s sins. The story of Yonah shows us that no matter what our past behavior has been like, Hashem will forgive us and show us mercy if we sincerely repent, just like Hashem had mercy on Nineveh and did not destroy the city once all of its people repented." id="377" name="Google Shape;377;p35" title="The Story of Yonah">
            <a:hlinkClick r:id="rId3"/>
          </p:cNvPr>
          <p:cNvPicPr preferRelativeResize="0"/>
          <p:nvPr/>
        </p:nvPicPr>
        <p:blipFill>
          <a:blip r:embed="rId4">
            <a:alphaModFix/>
          </a:blip>
          <a:stretch>
            <a:fillRect/>
          </a:stretch>
        </p:blipFill>
        <p:spPr>
          <a:xfrm>
            <a:off x="-111800" y="-899188"/>
            <a:ext cx="9255800" cy="6941875"/>
          </a:xfrm>
          <a:prstGeom prst="rect">
            <a:avLst/>
          </a:prstGeom>
          <a:noFill/>
          <a:ln>
            <a:noFill/>
          </a:ln>
        </p:spPr>
      </p:pic>
      <p:sp>
        <p:nvSpPr>
          <p:cNvPr id="378" name="Google Shape;378;p35"/>
          <p:cNvSpPr txBox="1"/>
          <p:nvPr>
            <p:ph type="title"/>
          </p:nvPr>
        </p:nvSpPr>
        <p:spPr>
          <a:xfrm>
            <a:off x="0" y="670250"/>
            <a:ext cx="74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Story of Yonah</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p36"/>
          <p:cNvPicPr preferRelativeResize="0"/>
          <p:nvPr/>
        </p:nvPicPr>
        <p:blipFill rotWithShape="1">
          <a:blip r:embed="rId3">
            <a:alphaModFix/>
          </a:blip>
          <a:srcRect b="0" l="0" r="0" t="0"/>
          <a:stretch/>
        </p:blipFill>
        <p:spPr>
          <a:xfrm>
            <a:off x="0" y="-2"/>
            <a:ext cx="9144013" cy="5143501"/>
          </a:xfrm>
          <a:prstGeom prst="rect">
            <a:avLst/>
          </a:prstGeom>
          <a:noFill/>
          <a:ln>
            <a:noFill/>
          </a:ln>
        </p:spPr>
      </p:pic>
      <p:sp>
        <p:nvSpPr>
          <p:cNvPr id="384" name="Google Shape;384;p36"/>
          <p:cNvSpPr/>
          <p:nvPr/>
        </p:nvSpPr>
        <p:spPr>
          <a:xfrm rot="5400000">
            <a:off x="7693977" y="3447611"/>
            <a:ext cx="2876184" cy="2533567"/>
          </a:xfrm>
          <a:custGeom>
            <a:rect b="b" l="l" r="r" t="t"/>
            <a:pathLst>
              <a:path extrusionOk="0" h="60757" w="67354">
                <a:moveTo>
                  <a:pt x="5668" y="1"/>
                </a:moveTo>
                <a:cubicBezTo>
                  <a:pt x="1453" y="6704"/>
                  <a:pt x="0" y="15550"/>
                  <a:pt x="8263" y="25790"/>
                </a:cubicBezTo>
                <a:cubicBezTo>
                  <a:pt x="24565" y="45973"/>
                  <a:pt x="41541" y="60757"/>
                  <a:pt x="53913" y="60757"/>
                </a:cubicBezTo>
                <a:cubicBezTo>
                  <a:pt x="55773" y="60757"/>
                  <a:pt x="57529" y="60423"/>
                  <a:pt x="59163" y="59723"/>
                </a:cubicBezTo>
                <a:cubicBezTo>
                  <a:pt x="61758" y="58615"/>
                  <a:pt x="64532" y="57234"/>
                  <a:pt x="67354" y="55508"/>
                </a:cubicBezTo>
                <a:lnTo>
                  <a:pt x="67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5" name="Google Shape;385;p36"/>
          <p:cNvPicPr preferRelativeResize="0"/>
          <p:nvPr/>
        </p:nvPicPr>
        <p:blipFill>
          <a:blip r:embed="rId4">
            <a:alphaModFix/>
          </a:blip>
          <a:stretch>
            <a:fillRect/>
          </a:stretch>
        </p:blipFill>
        <p:spPr>
          <a:xfrm>
            <a:off x="8506948" y="4513450"/>
            <a:ext cx="560700" cy="560700"/>
          </a:xfrm>
          <a:prstGeom prst="rect">
            <a:avLst/>
          </a:prstGeom>
          <a:noFill/>
          <a:ln>
            <a:noFill/>
          </a:ln>
        </p:spPr>
      </p:pic>
      <p:sp>
        <p:nvSpPr>
          <p:cNvPr id="386" name="Google Shape;386;p36"/>
          <p:cNvSpPr txBox="1"/>
          <p:nvPr>
            <p:ph type="title"/>
          </p:nvPr>
        </p:nvSpPr>
        <p:spPr>
          <a:xfrm>
            <a:off x="2706350" y="591525"/>
            <a:ext cx="5539200" cy="118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00"/>
                </a:solidFill>
                <a:latin typeface="Comfortaa"/>
                <a:ea typeface="Comfortaa"/>
                <a:cs typeface="Comfortaa"/>
                <a:sym typeface="Comfortaa"/>
              </a:rPr>
              <a:t>What did Yona do when he realized he made a mistake and he did the wrong thing?</a:t>
            </a:r>
            <a:endParaRPr b="1" sz="2400">
              <a:solidFill>
                <a:srgbClr val="000000"/>
              </a:solidFill>
              <a:latin typeface="Comfortaa"/>
              <a:ea typeface="Comfortaa"/>
              <a:cs typeface="Comfortaa"/>
              <a:sym typeface="Comfortaa"/>
            </a:endParaRPr>
          </a:p>
        </p:txBody>
      </p:sp>
      <p:sp>
        <p:nvSpPr>
          <p:cNvPr id="387" name="Google Shape;387;p36"/>
          <p:cNvSpPr txBox="1"/>
          <p:nvPr>
            <p:ph type="title"/>
          </p:nvPr>
        </p:nvSpPr>
        <p:spPr>
          <a:xfrm>
            <a:off x="2706350" y="2039325"/>
            <a:ext cx="5539200" cy="1185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Comfortaa"/>
                <a:ea typeface="Comfortaa"/>
                <a:cs typeface="Comfortaa"/>
                <a:sym typeface="Comfortaa"/>
              </a:rPr>
              <a:t>Is it ever too late to correct our ways</a:t>
            </a:r>
            <a:r>
              <a:rPr b="1" lang="en">
                <a:solidFill>
                  <a:srgbClr val="000000"/>
                </a:solidFill>
                <a:latin typeface="Comfortaa"/>
                <a:ea typeface="Comfortaa"/>
                <a:cs typeface="Comfortaa"/>
                <a:sym typeface="Comfortaa"/>
              </a:rPr>
              <a:t>?</a:t>
            </a:r>
            <a:endParaRPr b="1">
              <a:solidFill>
                <a:srgbClr val="000000"/>
              </a:solidFill>
              <a:latin typeface="Comfortaa"/>
              <a:ea typeface="Comfortaa"/>
              <a:cs typeface="Comfortaa"/>
              <a:sym typeface="Comfortaa"/>
            </a:endParaRPr>
          </a:p>
        </p:txBody>
      </p:sp>
      <p:sp>
        <p:nvSpPr>
          <p:cNvPr id="388" name="Google Shape;388;p36"/>
          <p:cNvSpPr txBox="1"/>
          <p:nvPr>
            <p:ph type="title"/>
          </p:nvPr>
        </p:nvSpPr>
        <p:spPr>
          <a:xfrm>
            <a:off x="2706350" y="3410925"/>
            <a:ext cx="5539200" cy="11859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100">
                <a:solidFill>
                  <a:srgbClr val="000000"/>
                </a:solidFill>
                <a:latin typeface="Comfortaa"/>
                <a:ea typeface="Comfortaa"/>
                <a:cs typeface="Comfortaa"/>
                <a:sym typeface="Comfortaa"/>
              </a:rPr>
              <a:t>How about the people of Ninveh, who were so bad for so long. Did they still have a chance to do Teshuvah?</a:t>
            </a:r>
            <a:endParaRPr b="1" sz="1400">
              <a:solidFill>
                <a:srgbClr val="000000"/>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2000"/>
                                        <p:tgtEl>
                                          <p:spTgt spid="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2000"/>
                                        <p:tgtEl>
                                          <p:spTgt spid="38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id="393" name="Google Shape;393;p37"/>
          <p:cNvPicPr preferRelativeResize="0"/>
          <p:nvPr/>
        </p:nvPicPr>
        <p:blipFill rotWithShape="1">
          <a:blip r:embed="rId3">
            <a:alphaModFix/>
          </a:blip>
          <a:srcRect b="0" l="0" r="0" t="0"/>
          <a:stretch/>
        </p:blipFill>
        <p:spPr>
          <a:xfrm>
            <a:off x="0" y="-1"/>
            <a:ext cx="9144003" cy="5143493"/>
          </a:xfrm>
          <a:prstGeom prst="rect">
            <a:avLst/>
          </a:prstGeom>
          <a:noFill/>
          <a:ln>
            <a:noFill/>
          </a:ln>
        </p:spPr>
      </p:pic>
      <p:sp>
        <p:nvSpPr>
          <p:cNvPr id="394" name="Google Shape;394;p37"/>
          <p:cNvSpPr/>
          <p:nvPr/>
        </p:nvSpPr>
        <p:spPr>
          <a:xfrm rot="5400000">
            <a:off x="7693977" y="3447611"/>
            <a:ext cx="2876184" cy="2533567"/>
          </a:xfrm>
          <a:custGeom>
            <a:rect b="b" l="l" r="r" t="t"/>
            <a:pathLst>
              <a:path extrusionOk="0" h="60757" w="67354">
                <a:moveTo>
                  <a:pt x="5668" y="1"/>
                </a:moveTo>
                <a:cubicBezTo>
                  <a:pt x="1453" y="6704"/>
                  <a:pt x="0" y="15550"/>
                  <a:pt x="8263" y="25790"/>
                </a:cubicBezTo>
                <a:cubicBezTo>
                  <a:pt x="24565" y="45973"/>
                  <a:pt x="41541" y="60757"/>
                  <a:pt x="53913" y="60757"/>
                </a:cubicBezTo>
                <a:cubicBezTo>
                  <a:pt x="55773" y="60757"/>
                  <a:pt x="57529" y="60423"/>
                  <a:pt x="59163" y="59723"/>
                </a:cubicBezTo>
                <a:cubicBezTo>
                  <a:pt x="61758" y="58615"/>
                  <a:pt x="64532" y="57234"/>
                  <a:pt x="67354" y="55508"/>
                </a:cubicBezTo>
                <a:lnTo>
                  <a:pt x="6735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 name="Google Shape;395;p37"/>
          <p:cNvPicPr preferRelativeResize="0"/>
          <p:nvPr/>
        </p:nvPicPr>
        <p:blipFill rotWithShape="1">
          <a:blip r:embed="rId4">
            <a:alphaModFix/>
          </a:blip>
          <a:srcRect b="66089" l="58138" r="13446" t="17041"/>
          <a:stretch/>
        </p:blipFill>
        <p:spPr>
          <a:xfrm flipH="1" rot="10800000">
            <a:off x="-2076702" y="-818421"/>
            <a:ext cx="2989927" cy="1813098"/>
          </a:xfrm>
          <a:prstGeom prst="rect">
            <a:avLst/>
          </a:prstGeom>
          <a:noFill/>
          <a:ln>
            <a:noFill/>
          </a:ln>
        </p:spPr>
      </p:pic>
      <p:pic>
        <p:nvPicPr>
          <p:cNvPr id="396" name="Google Shape;396;p37"/>
          <p:cNvPicPr preferRelativeResize="0"/>
          <p:nvPr/>
        </p:nvPicPr>
        <p:blipFill>
          <a:blip r:embed="rId5">
            <a:alphaModFix/>
          </a:blip>
          <a:stretch>
            <a:fillRect/>
          </a:stretch>
        </p:blipFill>
        <p:spPr>
          <a:xfrm>
            <a:off x="8506948" y="4513450"/>
            <a:ext cx="560700" cy="560700"/>
          </a:xfrm>
          <a:prstGeom prst="rect">
            <a:avLst/>
          </a:prstGeom>
          <a:noFill/>
          <a:ln>
            <a:noFill/>
          </a:ln>
        </p:spPr>
      </p:pic>
      <p:sp>
        <p:nvSpPr>
          <p:cNvPr id="397" name="Google Shape;397;p37"/>
          <p:cNvSpPr txBox="1"/>
          <p:nvPr>
            <p:ph type="title"/>
          </p:nvPr>
        </p:nvSpPr>
        <p:spPr>
          <a:xfrm>
            <a:off x="686300" y="144375"/>
            <a:ext cx="8125200" cy="20832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4800">
                <a:solidFill>
                  <a:srgbClr val="000000"/>
                </a:solidFill>
                <a:latin typeface="Fredoka One"/>
                <a:ea typeface="Fredoka One"/>
                <a:cs typeface="Fredoka One"/>
                <a:sym typeface="Fredoka One"/>
              </a:rPr>
              <a:t>How do we do Teshuvah?</a:t>
            </a:r>
            <a:endParaRPr sz="4800">
              <a:solidFill>
                <a:srgbClr val="000000"/>
              </a:solidFill>
              <a:latin typeface="Fredoka One"/>
              <a:ea typeface="Fredoka One"/>
              <a:cs typeface="Fredoka One"/>
              <a:sym typeface="Fredoka One"/>
            </a:endParaRPr>
          </a:p>
          <a:p>
            <a:pPr indent="0" lvl="0" marL="0" rtl="0" algn="r">
              <a:spcBef>
                <a:spcPts val="1000"/>
              </a:spcBef>
              <a:spcAft>
                <a:spcPts val="1000"/>
              </a:spcAft>
              <a:buNone/>
            </a:pPr>
            <a:r>
              <a:rPr lang="en" sz="4800">
                <a:solidFill>
                  <a:srgbClr val="000000"/>
                </a:solidFill>
                <a:latin typeface="Fredoka One"/>
                <a:ea typeface="Fredoka One"/>
                <a:cs typeface="Fredoka One"/>
                <a:sym typeface="Fredoka One"/>
              </a:rPr>
              <a:t>What do do we do when we realize we did something </a:t>
            </a:r>
            <a:br>
              <a:rPr lang="en" sz="4800">
                <a:solidFill>
                  <a:srgbClr val="000000"/>
                </a:solidFill>
                <a:latin typeface="Fredoka One"/>
                <a:ea typeface="Fredoka One"/>
                <a:cs typeface="Fredoka One"/>
                <a:sym typeface="Fredoka One"/>
              </a:rPr>
            </a:br>
            <a:r>
              <a:rPr lang="en" sz="4800">
                <a:solidFill>
                  <a:srgbClr val="000000"/>
                </a:solidFill>
                <a:latin typeface="Fredoka One"/>
                <a:ea typeface="Fredoka One"/>
                <a:cs typeface="Fredoka One"/>
                <a:sym typeface="Fredoka One"/>
              </a:rPr>
              <a:t>wrong?</a:t>
            </a:r>
            <a:endParaRPr sz="4800">
              <a:solidFill>
                <a:srgbClr val="000000"/>
              </a:solidFill>
              <a:latin typeface="Fredoka One"/>
              <a:ea typeface="Fredoka One"/>
              <a:cs typeface="Fredoka One"/>
              <a:sym typeface="Fredoka On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97">
                                            <p:txEl>
                                              <p:pRg end="0" st="0"/>
                                            </p:txEl>
                                          </p:spTgt>
                                        </p:tgtEl>
                                        <p:attrNameLst>
                                          <p:attrName>style.visibility</p:attrName>
                                        </p:attrNameLst>
                                      </p:cBhvr>
                                      <p:to>
                                        <p:strVal val="visible"/>
                                      </p:to>
                                    </p:set>
                                    <p:animEffect filter="fade" transition="in">
                                      <p:cBhvr>
                                        <p:cTn dur="2500"/>
                                        <p:tgtEl>
                                          <p:spTgt spid="397">
                                            <p:txEl>
                                              <p:pRg end="0" st="0"/>
                                            </p:txEl>
                                          </p:spTgt>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97">
                                            <p:txEl>
                                              <p:pRg end="1" st="1"/>
                                            </p:txEl>
                                          </p:spTgt>
                                        </p:tgtEl>
                                        <p:attrNameLst>
                                          <p:attrName>style.visibility</p:attrName>
                                        </p:attrNameLst>
                                      </p:cBhvr>
                                      <p:to>
                                        <p:strVal val="visible"/>
                                      </p:to>
                                    </p:set>
                                    <p:animEffect filter="fade" transition="in">
                                      <p:cBhvr>
                                        <p:cTn dur="2500"/>
                                        <p:tgtEl>
                                          <p:spTgt spid="39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38"/>
          <p:cNvPicPr preferRelativeResize="0"/>
          <p:nvPr/>
        </p:nvPicPr>
        <p:blipFill>
          <a:blip r:embed="rId3">
            <a:alphaModFix/>
          </a:blip>
          <a:stretch>
            <a:fillRect/>
          </a:stretch>
        </p:blipFill>
        <p:spPr>
          <a:xfrm>
            <a:off x="0" y="0"/>
            <a:ext cx="9144000" cy="5143487"/>
          </a:xfrm>
          <a:prstGeom prst="rect">
            <a:avLst/>
          </a:prstGeom>
          <a:noFill/>
          <a:ln>
            <a:noFill/>
          </a:ln>
        </p:spPr>
      </p:pic>
      <p:sp>
        <p:nvSpPr>
          <p:cNvPr id="403" name="Google Shape;403;p38"/>
          <p:cNvSpPr txBox="1"/>
          <p:nvPr>
            <p:ph type="title"/>
          </p:nvPr>
        </p:nvSpPr>
        <p:spPr>
          <a:xfrm>
            <a:off x="311700" y="4744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rPr>
              <a:t>Step 1 = Regret</a:t>
            </a:r>
            <a:endParaRPr>
              <a:solidFill>
                <a:schemeClr val="lt2"/>
              </a:solidFill>
            </a:endParaRPr>
          </a:p>
        </p:txBody>
      </p:sp>
      <p:pic>
        <p:nvPicPr>
          <p:cNvPr id="404" name="Google Shape;404;p38"/>
          <p:cNvPicPr preferRelativeResize="0"/>
          <p:nvPr/>
        </p:nvPicPr>
        <p:blipFill>
          <a:blip r:embed="rId4">
            <a:alphaModFix/>
          </a:blip>
          <a:stretch>
            <a:fillRect/>
          </a:stretch>
        </p:blipFill>
        <p:spPr>
          <a:xfrm>
            <a:off x="8506948" y="4513450"/>
            <a:ext cx="560700" cy="560700"/>
          </a:xfrm>
          <a:prstGeom prst="rect">
            <a:avLst/>
          </a:prstGeom>
          <a:noFill/>
          <a:ln>
            <a:noFill/>
          </a:ln>
        </p:spPr>
      </p:pic>
      <p:sp>
        <p:nvSpPr>
          <p:cNvPr id="405" name="Google Shape;405;p38"/>
          <p:cNvSpPr txBox="1"/>
          <p:nvPr>
            <p:ph idx="4294967295" type="subTitle"/>
          </p:nvPr>
        </p:nvSpPr>
        <p:spPr>
          <a:xfrm>
            <a:off x="311700" y="1291475"/>
            <a:ext cx="3580200" cy="79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solidFill>
                  <a:schemeClr val="lt1"/>
                </a:solidFill>
              </a:rPr>
              <a:t>When doing something wrong, </a:t>
            </a:r>
            <a:br>
              <a:rPr lang="en" sz="1500">
                <a:solidFill>
                  <a:schemeClr val="lt1"/>
                </a:solidFill>
              </a:rPr>
            </a:br>
            <a:r>
              <a:rPr lang="en" sz="1500">
                <a:solidFill>
                  <a:schemeClr val="lt1"/>
                </a:solidFill>
              </a:rPr>
              <a:t>in order to make it better, </a:t>
            </a:r>
            <a:br>
              <a:rPr lang="en" sz="1500">
                <a:solidFill>
                  <a:schemeClr val="lt1"/>
                </a:solidFill>
              </a:rPr>
            </a:br>
            <a:r>
              <a:rPr lang="en" sz="1500">
                <a:solidFill>
                  <a:schemeClr val="lt1"/>
                </a:solidFill>
              </a:rPr>
              <a:t>we have to feel bad for doing it.</a:t>
            </a:r>
            <a:endParaRPr sz="1500">
              <a:solidFill>
                <a:schemeClr val="lt1"/>
              </a:solidFill>
            </a:endParaRPr>
          </a:p>
        </p:txBody>
      </p:sp>
      <p:sp>
        <p:nvSpPr>
          <p:cNvPr id="406" name="Google Shape;406;p38"/>
          <p:cNvSpPr txBox="1"/>
          <p:nvPr>
            <p:ph type="title"/>
          </p:nvPr>
        </p:nvSpPr>
        <p:spPr>
          <a:xfrm>
            <a:off x="6535225" y="3073475"/>
            <a:ext cx="23301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500">
                <a:solidFill>
                  <a:schemeClr val="lt1"/>
                </a:solidFill>
              </a:rPr>
              <a:t>Regret</a:t>
            </a:r>
            <a:endParaRPr sz="45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3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12" name="Google Shape;412;p39"/>
          <p:cNvPicPr preferRelativeResize="0"/>
          <p:nvPr/>
        </p:nvPicPr>
        <p:blipFill>
          <a:blip r:embed="rId3">
            <a:alphaModFix/>
          </a:blip>
          <a:stretch>
            <a:fillRect/>
          </a:stretch>
        </p:blipFill>
        <p:spPr>
          <a:xfrm>
            <a:off x="0" y="457200"/>
            <a:ext cx="9144000" cy="5143500"/>
          </a:xfrm>
          <a:prstGeom prst="rect">
            <a:avLst/>
          </a:prstGeom>
          <a:noFill/>
          <a:ln>
            <a:noFill/>
          </a:ln>
        </p:spPr>
      </p:pic>
      <p:sp>
        <p:nvSpPr>
          <p:cNvPr id="413" name="Google Shape;413;p39"/>
          <p:cNvSpPr txBox="1"/>
          <p:nvPr>
            <p:ph type="title"/>
          </p:nvPr>
        </p:nvSpPr>
        <p:spPr>
          <a:xfrm>
            <a:off x="311700" y="474450"/>
            <a:ext cx="852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rPr>
              <a:t>Step 2 = Admit</a:t>
            </a:r>
            <a:endParaRPr>
              <a:solidFill>
                <a:schemeClr val="lt2"/>
              </a:solidFill>
            </a:endParaRPr>
          </a:p>
        </p:txBody>
      </p:sp>
      <p:pic>
        <p:nvPicPr>
          <p:cNvPr id="414" name="Google Shape;414;p39"/>
          <p:cNvPicPr preferRelativeResize="0"/>
          <p:nvPr/>
        </p:nvPicPr>
        <p:blipFill>
          <a:blip r:embed="rId4">
            <a:alphaModFix/>
          </a:blip>
          <a:stretch>
            <a:fillRect/>
          </a:stretch>
        </p:blipFill>
        <p:spPr>
          <a:xfrm>
            <a:off x="8506948" y="4513450"/>
            <a:ext cx="560700" cy="560700"/>
          </a:xfrm>
          <a:prstGeom prst="rect">
            <a:avLst/>
          </a:prstGeom>
          <a:noFill/>
          <a:ln>
            <a:noFill/>
          </a:ln>
        </p:spPr>
      </p:pic>
      <p:sp>
        <p:nvSpPr>
          <p:cNvPr id="415" name="Google Shape;415;p39"/>
          <p:cNvSpPr txBox="1"/>
          <p:nvPr>
            <p:ph idx="4294967295" type="subTitle"/>
          </p:nvPr>
        </p:nvSpPr>
        <p:spPr>
          <a:xfrm>
            <a:off x="2454650" y="1263650"/>
            <a:ext cx="3656400" cy="795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300">
                <a:solidFill>
                  <a:schemeClr val="lt1"/>
                </a:solidFill>
              </a:rPr>
              <a:t>After we “Regret” - feel bad for what we did, </a:t>
            </a:r>
            <a:br>
              <a:rPr lang="en" sz="1300">
                <a:solidFill>
                  <a:schemeClr val="lt1"/>
                </a:solidFill>
              </a:rPr>
            </a:br>
            <a:r>
              <a:rPr lang="en" sz="1300">
                <a:solidFill>
                  <a:schemeClr val="lt1"/>
                </a:solidFill>
              </a:rPr>
              <a:t>we need to “Admit”, to say that we did something wrong.</a:t>
            </a:r>
            <a:endParaRPr sz="1300">
              <a:solidFill>
                <a:schemeClr val="lt1"/>
              </a:solidFill>
            </a:endParaRPr>
          </a:p>
        </p:txBody>
      </p:sp>
      <p:sp>
        <p:nvSpPr>
          <p:cNvPr id="416" name="Google Shape;416;p39"/>
          <p:cNvSpPr txBox="1"/>
          <p:nvPr>
            <p:ph type="title"/>
          </p:nvPr>
        </p:nvSpPr>
        <p:spPr>
          <a:xfrm>
            <a:off x="3514725" y="3558675"/>
            <a:ext cx="23379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Regret</a:t>
            </a:r>
            <a:endParaRPr>
              <a:solidFill>
                <a:schemeClr val="lt1"/>
              </a:solidFill>
            </a:endParaRPr>
          </a:p>
        </p:txBody>
      </p:sp>
      <p:sp>
        <p:nvSpPr>
          <p:cNvPr id="417" name="Google Shape;417;p39"/>
          <p:cNvSpPr txBox="1"/>
          <p:nvPr>
            <p:ph type="title"/>
          </p:nvPr>
        </p:nvSpPr>
        <p:spPr>
          <a:xfrm>
            <a:off x="6707675" y="2896025"/>
            <a:ext cx="19518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Admit</a:t>
            </a:r>
            <a:endParaRPr>
              <a:solidFill>
                <a:schemeClr val="lt1"/>
              </a:solidFill>
            </a:endParaRPr>
          </a:p>
        </p:txBody>
      </p:sp>
    </p:spTree>
  </p:cSld>
  <p:clrMapOvr>
    <a:masterClrMapping/>
  </p:clrMapOvr>
  <mc:AlternateContent>
    <mc:Choice Requires="p14">
      <p:transition spd="slow" p14:dur="2500">
        <p:push/>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nthly Organizer for Teachers by Slidesgo">
  <a:themeElements>
    <a:clrScheme name="Simple Light">
      <a:dk1>
        <a:srgbClr val="2E509F"/>
      </a:dk1>
      <a:lt1>
        <a:srgbClr val="FFFFFF"/>
      </a:lt1>
      <a:dk2>
        <a:srgbClr val="EF3D50"/>
      </a:dk2>
      <a:lt2>
        <a:srgbClr val="FFC549"/>
      </a:lt2>
      <a:accent1>
        <a:srgbClr val="00A79E"/>
      </a:accent1>
      <a:accent2>
        <a:srgbClr val="2E509F"/>
      </a:accent2>
      <a:accent3>
        <a:srgbClr val="FCEDED"/>
      </a:accent3>
      <a:accent4>
        <a:srgbClr val="FFC549"/>
      </a:accent4>
      <a:accent5>
        <a:srgbClr val="F2696E"/>
      </a:accent5>
      <a:accent6>
        <a:srgbClr val="F9B651"/>
      </a:accent6>
      <a:hlink>
        <a:srgbClr val="EF3D5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